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73" r:id="rId3"/>
  </p:sldMasterIdLst>
  <p:notesMasterIdLst>
    <p:notesMasterId r:id="rId13"/>
  </p:notesMasterIdLst>
  <p:sldIdLst>
    <p:sldId id="349" r:id="rId4"/>
    <p:sldId id="260" r:id="rId5"/>
    <p:sldId id="259" r:id="rId6"/>
    <p:sldId id="423" r:id="rId7"/>
    <p:sldId id="422" r:id="rId8"/>
    <p:sldId id="424" r:id="rId9"/>
    <p:sldId id="425" r:id="rId10"/>
    <p:sldId id="426" r:id="rId11"/>
    <p:sldId id="33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2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1E2"/>
    <a:srgbClr val="3EAA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Стиль із теми 2 –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Без стилю та сітки таблиці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Без стилю та сі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із теми 1 –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51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720" y="67"/>
      </p:cViewPr>
      <p:guideLst>
        <p:guide orient="horz" pos="242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AF045-FEF6-43EA-9CDC-C84FC3F85E9C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F1279-6CE4-4169-83D3-4483097B6907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89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7691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684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CF1678-ABE6-4DF1-92C9-331A124F5CC7}"/>
              </a:ext>
            </a:extLst>
          </p:cNvPr>
          <p:cNvSpPr/>
          <p:nvPr userDrawn="1"/>
        </p:nvSpPr>
        <p:spPr>
          <a:xfrm>
            <a:off x="1" y="0"/>
            <a:ext cx="388402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3" name="Group 5">
            <a:extLst>
              <a:ext uri="{FF2B5EF4-FFF2-40B4-BE49-F238E27FC236}">
                <a16:creationId xmlns:a16="http://schemas.microsoft.com/office/drawing/2014/main" id="{B97310DF-B6B0-4C3C-BA3E-489420A32181}"/>
              </a:ext>
            </a:extLst>
          </p:cNvPr>
          <p:cNvGrpSpPr/>
          <p:nvPr userDrawn="1"/>
        </p:nvGrpSpPr>
        <p:grpSpPr>
          <a:xfrm>
            <a:off x="4484680" y="2739753"/>
            <a:ext cx="2029599" cy="3505672"/>
            <a:chOff x="1438761" y="2033015"/>
            <a:chExt cx="1980000" cy="3420000"/>
          </a:xfrm>
        </p:grpSpPr>
        <p:sp>
          <p:nvSpPr>
            <p:cNvPr id="4" name="Rounded Rectangle 41">
              <a:extLst>
                <a:ext uri="{FF2B5EF4-FFF2-40B4-BE49-F238E27FC236}">
                  <a16:creationId xmlns:a16="http://schemas.microsoft.com/office/drawing/2014/main" id="{B61CE415-73B8-4D2A-A1AB-DABC4F7BB2AD}"/>
                </a:ext>
              </a:extLst>
            </p:cNvPr>
            <p:cNvSpPr/>
            <p:nvPr userDrawn="1"/>
          </p:nvSpPr>
          <p:spPr>
            <a:xfrm>
              <a:off x="1438761" y="2033015"/>
              <a:ext cx="1980000" cy="342000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5" name="Rectangle 42">
              <a:extLst>
                <a:ext uri="{FF2B5EF4-FFF2-40B4-BE49-F238E27FC236}">
                  <a16:creationId xmlns:a16="http://schemas.microsoft.com/office/drawing/2014/main" id="{EDF8955B-0866-490C-9582-2B8E2224663D}"/>
                </a:ext>
              </a:extLst>
            </p:cNvPr>
            <p:cNvSpPr/>
            <p:nvPr userDrawn="1"/>
          </p:nvSpPr>
          <p:spPr>
            <a:xfrm>
              <a:off x="2310398" y="2205587"/>
              <a:ext cx="236725" cy="45719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E0A25EC8-F7AE-4ED5-9EB2-E3252715F40B}"/>
                </a:ext>
              </a:extLst>
            </p:cNvPr>
            <p:cNvGrpSpPr/>
            <p:nvPr userDrawn="1"/>
          </p:nvGrpSpPr>
          <p:grpSpPr>
            <a:xfrm>
              <a:off x="2332851" y="5138854"/>
              <a:ext cx="191820" cy="211002"/>
              <a:chOff x="2453209" y="5151638"/>
              <a:chExt cx="191820" cy="211002"/>
            </a:xfrm>
          </p:grpSpPr>
          <p:sp>
            <p:nvSpPr>
              <p:cNvPr id="7" name="Oval 44">
                <a:extLst>
                  <a:ext uri="{FF2B5EF4-FFF2-40B4-BE49-F238E27FC236}">
                    <a16:creationId xmlns:a16="http://schemas.microsoft.com/office/drawing/2014/main" id="{10A58890-DAC1-4D69-85FC-B98A820AC9E0}"/>
                  </a:ext>
                </a:extLst>
              </p:cNvPr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8" name="Rounded Rectangle 45">
                <a:extLst>
                  <a:ext uri="{FF2B5EF4-FFF2-40B4-BE49-F238E27FC236}">
                    <a16:creationId xmlns:a16="http://schemas.microsoft.com/office/drawing/2014/main" id="{71D5B425-6479-4E5A-8B5B-DF3F830F719D}"/>
                  </a:ext>
                </a:extLst>
              </p:cNvPr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grpSp>
        <p:nvGrpSpPr>
          <p:cNvPr id="9" name="Group 5">
            <a:extLst>
              <a:ext uri="{FF2B5EF4-FFF2-40B4-BE49-F238E27FC236}">
                <a16:creationId xmlns:a16="http://schemas.microsoft.com/office/drawing/2014/main" id="{F22F0D01-3528-4D20-92A5-9D0EBA7F8C2E}"/>
              </a:ext>
            </a:extLst>
          </p:cNvPr>
          <p:cNvGrpSpPr/>
          <p:nvPr userDrawn="1"/>
        </p:nvGrpSpPr>
        <p:grpSpPr>
          <a:xfrm>
            <a:off x="6976148" y="2739753"/>
            <a:ext cx="2029599" cy="3505672"/>
            <a:chOff x="1438761" y="2033015"/>
            <a:chExt cx="1980000" cy="3420000"/>
          </a:xfrm>
        </p:grpSpPr>
        <p:sp>
          <p:nvSpPr>
            <p:cNvPr id="10" name="Rounded Rectangle 41">
              <a:extLst>
                <a:ext uri="{FF2B5EF4-FFF2-40B4-BE49-F238E27FC236}">
                  <a16:creationId xmlns:a16="http://schemas.microsoft.com/office/drawing/2014/main" id="{21AFB044-FD6E-4AF8-96AB-745B59DDD5A4}"/>
                </a:ext>
              </a:extLst>
            </p:cNvPr>
            <p:cNvSpPr/>
            <p:nvPr userDrawn="1"/>
          </p:nvSpPr>
          <p:spPr>
            <a:xfrm>
              <a:off x="1438761" y="2033015"/>
              <a:ext cx="1980000" cy="342000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1" name="Rectangle 42">
              <a:extLst>
                <a:ext uri="{FF2B5EF4-FFF2-40B4-BE49-F238E27FC236}">
                  <a16:creationId xmlns:a16="http://schemas.microsoft.com/office/drawing/2014/main" id="{6409FE8E-D06A-4B35-BFD3-DD184A079BB7}"/>
                </a:ext>
              </a:extLst>
            </p:cNvPr>
            <p:cNvSpPr/>
            <p:nvPr userDrawn="1"/>
          </p:nvSpPr>
          <p:spPr>
            <a:xfrm>
              <a:off x="2310398" y="2205587"/>
              <a:ext cx="236725" cy="45719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12" name="Group 6">
              <a:extLst>
                <a:ext uri="{FF2B5EF4-FFF2-40B4-BE49-F238E27FC236}">
                  <a16:creationId xmlns:a16="http://schemas.microsoft.com/office/drawing/2014/main" id="{5CA207E7-E95E-46F5-A8A1-AD533B809BE8}"/>
                </a:ext>
              </a:extLst>
            </p:cNvPr>
            <p:cNvGrpSpPr/>
            <p:nvPr userDrawn="1"/>
          </p:nvGrpSpPr>
          <p:grpSpPr>
            <a:xfrm>
              <a:off x="2332851" y="5138854"/>
              <a:ext cx="191820" cy="211002"/>
              <a:chOff x="2453209" y="5151638"/>
              <a:chExt cx="191820" cy="211002"/>
            </a:xfrm>
          </p:grpSpPr>
          <p:sp>
            <p:nvSpPr>
              <p:cNvPr id="13" name="Oval 44">
                <a:extLst>
                  <a:ext uri="{FF2B5EF4-FFF2-40B4-BE49-F238E27FC236}">
                    <a16:creationId xmlns:a16="http://schemas.microsoft.com/office/drawing/2014/main" id="{D196795B-533F-443E-A9FD-AEB2894BFF76}"/>
                  </a:ext>
                </a:extLst>
              </p:cNvPr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4" name="Rounded Rectangle 45">
                <a:extLst>
                  <a:ext uri="{FF2B5EF4-FFF2-40B4-BE49-F238E27FC236}">
                    <a16:creationId xmlns:a16="http://schemas.microsoft.com/office/drawing/2014/main" id="{7FC5C28D-04C0-4401-B217-13CA4F8A91D1}"/>
                  </a:ext>
                </a:extLst>
              </p:cNvPr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grpSp>
        <p:nvGrpSpPr>
          <p:cNvPr id="15" name="Group 5">
            <a:extLst>
              <a:ext uri="{FF2B5EF4-FFF2-40B4-BE49-F238E27FC236}">
                <a16:creationId xmlns:a16="http://schemas.microsoft.com/office/drawing/2014/main" id="{820ACAAC-DC01-4142-B3A4-08464EFC2E95}"/>
              </a:ext>
            </a:extLst>
          </p:cNvPr>
          <p:cNvGrpSpPr/>
          <p:nvPr userDrawn="1"/>
        </p:nvGrpSpPr>
        <p:grpSpPr>
          <a:xfrm>
            <a:off x="9467615" y="2739753"/>
            <a:ext cx="2029599" cy="3505672"/>
            <a:chOff x="1438761" y="2033015"/>
            <a:chExt cx="1980000" cy="3420000"/>
          </a:xfrm>
        </p:grpSpPr>
        <p:sp>
          <p:nvSpPr>
            <p:cNvPr id="16" name="Rounded Rectangle 41">
              <a:extLst>
                <a:ext uri="{FF2B5EF4-FFF2-40B4-BE49-F238E27FC236}">
                  <a16:creationId xmlns:a16="http://schemas.microsoft.com/office/drawing/2014/main" id="{F4A599C3-B53A-47D9-B643-0693601665B7}"/>
                </a:ext>
              </a:extLst>
            </p:cNvPr>
            <p:cNvSpPr/>
            <p:nvPr userDrawn="1"/>
          </p:nvSpPr>
          <p:spPr>
            <a:xfrm>
              <a:off x="1438761" y="2033015"/>
              <a:ext cx="1980000" cy="342000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7" name="Rectangle 42">
              <a:extLst>
                <a:ext uri="{FF2B5EF4-FFF2-40B4-BE49-F238E27FC236}">
                  <a16:creationId xmlns:a16="http://schemas.microsoft.com/office/drawing/2014/main" id="{C8297C35-1867-4E31-A4CB-1E056B27E393}"/>
                </a:ext>
              </a:extLst>
            </p:cNvPr>
            <p:cNvSpPr/>
            <p:nvPr userDrawn="1"/>
          </p:nvSpPr>
          <p:spPr>
            <a:xfrm>
              <a:off x="2310398" y="2205587"/>
              <a:ext cx="236725" cy="45719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18" name="Group 6">
              <a:extLst>
                <a:ext uri="{FF2B5EF4-FFF2-40B4-BE49-F238E27FC236}">
                  <a16:creationId xmlns:a16="http://schemas.microsoft.com/office/drawing/2014/main" id="{981654CC-984C-4EB6-8C63-81F1A125D1F1}"/>
                </a:ext>
              </a:extLst>
            </p:cNvPr>
            <p:cNvGrpSpPr/>
            <p:nvPr userDrawn="1"/>
          </p:nvGrpSpPr>
          <p:grpSpPr>
            <a:xfrm>
              <a:off x="2332851" y="5138854"/>
              <a:ext cx="191820" cy="211002"/>
              <a:chOff x="2453209" y="5151638"/>
              <a:chExt cx="191820" cy="211002"/>
            </a:xfrm>
          </p:grpSpPr>
          <p:sp>
            <p:nvSpPr>
              <p:cNvPr id="19" name="Oval 44">
                <a:extLst>
                  <a:ext uri="{FF2B5EF4-FFF2-40B4-BE49-F238E27FC236}">
                    <a16:creationId xmlns:a16="http://schemas.microsoft.com/office/drawing/2014/main" id="{6F17D607-F1C4-4364-874B-335B32EAE676}"/>
                  </a:ext>
                </a:extLst>
              </p:cNvPr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0" name="Rounded Rectangle 45">
                <a:extLst>
                  <a:ext uri="{FF2B5EF4-FFF2-40B4-BE49-F238E27FC236}">
                    <a16:creationId xmlns:a16="http://schemas.microsoft.com/office/drawing/2014/main" id="{44F5E29D-F731-4A5B-986D-4229461BC256}"/>
                  </a:ext>
                </a:extLst>
              </p:cNvPr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9A1695C9-85F6-4760-8539-3631CCA00268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4583669" y="3080025"/>
            <a:ext cx="1834384" cy="27376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0" name="Picture Placeholder 2">
            <a:extLst>
              <a:ext uri="{FF2B5EF4-FFF2-40B4-BE49-F238E27FC236}">
                <a16:creationId xmlns:a16="http://schemas.microsoft.com/office/drawing/2014/main" id="{ACBD4965-6F82-47DB-8F4B-43A1E51F48A5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7074446" y="3080025"/>
            <a:ext cx="1834384" cy="27376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1" name="Picture Placeholder 2">
            <a:extLst>
              <a:ext uri="{FF2B5EF4-FFF2-40B4-BE49-F238E27FC236}">
                <a16:creationId xmlns:a16="http://schemas.microsoft.com/office/drawing/2014/main" id="{60E75232-41AF-4527-9D75-F5DCBC0B6766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9565222" y="3080025"/>
            <a:ext cx="1834384" cy="27376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18837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574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366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8309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446392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36765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720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667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39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320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6725E0BD-61A5-4FFA-865C-940D100A09A4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0" y="3959525"/>
            <a:ext cx="2812211" cy="28984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118FFEBA-0F02-4AE7-9B68-4CBE6F986B78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2938732" y="3959525"/>
            <a:ext cx="2812211" cy="28984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EBD3096E-D895-4651-A641-CDD403904CEC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5877464" y="3959525"/>
            <a:ext cx="2812211" cy="28984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45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A1BAEE0-A4ED-444D-A1A7-ACD7E81AD045}"/>
              </a:ext>
            </a:extLst>
          </p:cNvPr>
          <p:cNvGrpSpPr/>
          <p:nvPr userDrawn="1"/>
        </p:nvGrpSpPr>
        <p:grpSpPr>
          <a:xfrm>
            <a:off x="580088" y="2536288"/>
            <a:ext cx="5265908" cy="2893260"/>
            <a:chOff x="-548507" y="477868"/>
            <a:chExt cx="11570449" cy="6357177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79062AFE-B9CB-431B-BC38-A289DB772C07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C99FED08-9F34-4CEB-9CD9-D808346EC0B6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9F4BD188-CC50-4158-98A4-AAC9609C12D1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2A15DB1C-FF77-4E6F-9E3C-7F5B13BD5B95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7AD2396-1849-4318-A0B4-40A89BBF45F5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8764B3D-37D2-41EC-900D-8AF407CA4284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0A3753AC-05A2-4A25-8665-2221B1F761D4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2088FA50-6991-4AF6-8E7E-FD83F9467231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2CC9944-EDE5-48AE-980F-7BBBF97BD087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123EFC7A-B461-4CF2-9489-0E5ACD82B618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55E4FF21-96D3-4707-98F7-6753D8EAD399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536C619-4F62-438C-B42D-16EF24F9E307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5" name="그림 개체 틀 2">
            <a:extLst>
              <a:ext uri="{FF2B5EF4-FFF2-40B4-BE49-F238E27FC236}">
                <a16:creationId xmlns:a16="http://schemas.microsoft.com/office/drawing/2014/main" id="{0E489B28-E610-4693-A003-DD91CC0488A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287579" y="2692223"/>
            <a:ext cx="3879644" cy="235170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2F09EACF-7301-4216-9D42-E5392B36C1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199585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667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99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75" r:id="rId3"/>
    <p:sldLayoutId id="2147483676" r:id="rId4"/>
    <p:sldLayoutId id="2147483678" r:id="rId5"/>
    <p:sldLayoutId id="2147483679" r:id="rId6"/>
    <p:sldLayoutId id="2147483680" r:id="rId7"/>
    <p:sldLayoutId id="2147483682" r:id="rId8"/>
    <p:sldLayoutId id="2147483683" r:id="rId9"/>
    <p:sldLayoutId id="2147483684" r:id="rId10"/>
    <p:sldLayoutId id="2147483686" r:id="rId11"/>
    <p:sldLayoutId id="2147483687" r:id="rId12"/>
    <p:sldLayoutId id="2147483688" r:id="rId13"/>
    <p:sldLayoutId id="2147483671" r:id="rId14"/>
    <p:sldLayoutId id="2147483672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4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ot.city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2D81C4-A467-4A17-9833-FBD7073989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6" t="3216" r="10356" b="5318"/>
          <a:stretch/>
        </p:blipFill>
        <p:spPr>
          <a:xfrm>
            <a:off x="2494128" y="382369"/>
            <a:ext cx="9084762" cy="4607921"/>
          </a:xfrm>
          <a:prstGeom prst="rect">
            <a:avLst/>
          </a:prstGeom>
        </p:spPr>
      </p:pic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65EB7FFB-6FB1-480A-A898-65150C03087A}"/>
              </a:ext>
            </a:extLst>
          </p:cNvPr>
          <p:cNvSpPr txBox="1"/>
          <p:nvPr/>
        </p:nvSpPr>
        <p:spPr>
          <a:xfrm>
            <a:off x="2494128" y="6167854"/>
            <a:ext cx="5740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latin typeface="Gilroy" panose="00000500000000000000" pitchFamily="2" charset="-52"/>
                <a:cs typeface="Arial" pitchFamily="34" charset="0"/>
              </a:rPr>
              <a:t>https://eot.city/</a:t>
            </a:r>
            <a:endParaRPr lang="ko-KR" altLang="en-US" sz="1600" dirty="0">
              <a:solidFill>
                <a:schemeClr val="bg1"/>
              </a:solidFill>
              <a:latin typeface="Gilroy" panose="00000500000000000000" pitchFamily="2" charset="-52"/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B4C724-0776-4328-8F0A-B72DA1579537}"/>
              </a:ext>
            </a:extLst>
          </p:cNvPr>
          <p:cNvSpPr txBox="1"/>
          <p:nvPr/>
        </p:nvSpPr>
        <p:spPr>
          <a:xfrm rot="16200000">
            <a:off x="-2163698" y="2905780"/>
            <a:ext cx="6600056" cy="10464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6200" b="1" i="0" u="none" strike="noStrike" dirty="0">
                <a:solidFill>
                  <a:srgbClr val="FFFFFF"/>
                </a:solidFill>
                <a:effectLst/>
                <a:latin typeface="Gilroy Bold" panose="00000800000000000000" pitchFamily="2" charset="-52"/>
              </a:rPr>
              <a:t>CITY SHOWCASE</a:t>
            </a:r>
            <a:endParaRPr lang="ko-KR" altLang="en-US" sz="6200" dirty="0">
              <a:solidFill>
                <a:schemeClr val="bg1"/>
              </a:solidFill>
              <a:latin typeface="Gilroy Bold" panose="00000800000000000000" pitchFamily="2" charset="-52"/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A5B5EE-890E-4E1D-8424-7C2BD5A71A3A}"/>
              </a:ext>
            </a:extLst>
          </p:cNvPr>
          <p:cNvSpPr txBox="1"/>
          <p:nvPr/>
        </p:nvSpPr>
        <p:spPr>
          <a:xfrm>
            <a:off x="2494128" y="5177605"/>
            <a:ext cx="65467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2200" b="1" i="0" u="none" strike="noStrike" dirty="0" err="1">
                <a:solidFill>
                  <a:srgbClr val="000000"/>
                </a:solidFill>
                <a:effectLst/>
                <a:latin typeface="Gilroy" panose="00000500000000000000" pitchFamily="2" charset="-52"/>
              </a:rPr>
              <a:t>це</a:t>
            </a:r>
            <a:r>
              <a:rPr lang="ru-RU" sz="2200" b="1" i="0" u="none" strike="noStrike" dirty="0">
                <a:solidFill>
                  <a:srgbClr val="000000"/>
                </a:solidFill>
                <a:effectLst/>
                <a:latin typeface="Gilroy" panose="00000500000000000000" pitchFamily="2" charset="-52"/>
              </a:rPr>
              <a:t> </a:t>
            </a:r>
            <a:r>
              <a:rPr lang="ru-RU" sz="2200" b="1" i="0" u="none" strike="noStrike" dirty="0" err="1">
                <a:solidFill>
                  <a:srgbClr val="000000"/>
                </a:solidFill>
                <a:effectLst/>
                <a:latin typeface="Gilroy" panose="00000500000000000000" pitchFamily="2" charset="-52"/>
              </a:rPr>
              <a:t>найбільший</a:t>
            </a:r>
            <a:r>
              <a:rPr lang="ru-RU" sz="2200" b="1" i="0" u="none" strike="noStrike" dirty="0">
                <a:solidFill>
                  <a:srgbClr val="000000"/>
                </a:solidFill>
                <a:effectLst/>
                <a:latin typeface="Gilroy" panose="00000500000000000000" pitchFamily="2" charset="-52"/>
              </a:rPr>
              <a:t> </a:t>
            </a:r>
            <a:r>
              <a:rPr lang="ru-RU" sz="2200" b="1" i="0" u="none" strike="noStrike" dirty="0" err="1">
                <a:solidFill>
                  <a:srgbClr val="000000"/>
                </a:solidFill>
                <a:effectLst/>
                <a:latin typeface="Gilroy" panose="00000500000000000000" pitchFamily="2" charset="-52"/>
              </a:rPr>
              <a:t>електронний</a:t>
            </a:r>
            <a:r>
              <a:rPr lang="ru-RU" sz="2200" b="1" i="0" u="none" strike="noStrike" dirty="0">
                <a:solidFill>
                  <a:srgbClr val="000000"/>
                </a:solidFill>
                <a:effectLst/>
                <a:latin typeface="Gilroy" panose="00000500000000000000" pitchFamily="2" charset="-52"/>
              </a:rPr>
              <a:t> каталог </a:t>
            </a:r>
            <a:r>
              <a:rPr lang="ru-RU" sz="2200" b="1" i="0" u="none" strike="noStrike" dirty="0" err="1">
                <a:solidFill>
                  <a:srgbClr val="000000"/>
                </a:solidFill>
                <a:effectLst/>
                <a:latin typeface="Gilroy" panose="00000500000000000000" pitchFamily="2" charset="-52"/>
              </a:rPr>
              <a:t>міст</a:t>
            </a:r>
            <a:r>
              <a:rPr lang="ru-RU" sz="2200" b="1" i="0" u="none" strike="noStrike" dirty="0">
                <a:solidFill>
                  <a:srgbClr val="000000"/>
                </a:solidFill>
                <a:effectLst/>
                <a:latin typeface="Gilroy" panose="00000500000000000000" pitchFamily="2" charset="-52"/>
              </a:rPr>
              <a:t>, </a:t>
            </a:r>
            <a:r>
              <a:rPr lang="ru-RU" sz="2200" b="1" i="0" u="none" strike="noStrike" dirty="0" err="1">
                <a:solidFill>
                  <a:srgbClr val="000000"/>
                </a:solidFill>
                <a:effectLst/>
                <a:latin typeface="Gilroy" panose="00000500000000000000" pitchFamily="2" charset="-52"/>
              </a:rPr>
              <a:t>бізнесів</a:t>
            </a:r>
            <a:r>
              <a:rPr lang="ru-RU" sz="2200" b="1" i="0" u="none" strike="noStrike" dirty="0">
                <a:solidFill>
                  <a:srgbClr val="000000"/>
                </a:solidFill>
                <a:effectLst/>
                <a:latin typeface="Gilroy" panose="00000500000000000000" pitchFamily="2" charset="-52"/>
              </a:rPr>
              <a:t> та </a:t>
            </a:r>
            <a:r>
              <a:rPr lang="ru-RU" sz="2200" b="1" i="0" u="none" strike="noStrike" dirty="0" err="1">
                <a:solidFill>
                  <a:srgbClr val="000000"/>
                </a:solidFill>
                <a:effectLst/>
                <a:latin typeface="Gilroy" panose="00000500000000000000" pitchFamily="2" charset="-52"/>
              </a:rPr>
              <a:t>державних</a:t>
            </a:r>
            <a:r>
              <a:rPr lang="ru-RU" sz="2200" b="1" i="0" u="none" strike="noStrike" dirty="0">
                <a:solidFill>
                  <a:srgbClr val="000000"/>
                </a:solidFill>
                <a:effectLst/>
                <a:latin typeface="Gilroy" panose="00000500000000000000" pitchFamily="2" charset="-52"/>
              </a:rPr>
              <a:t> </a:t>
            </a:r>
            <a:r>
              <a:rPr lang="ru-RU" sz="2200" b="1" i="0" u="none" strike="noStrike" dirty="0" err="1">
                <a:solidFill>
                  <a:srgbClr val="000000"/>
                </a:solidFill>
                <a:effectLst/>
                <a:latin typeface="Gilroy" panose="00000500000000000000" pitchFamily="2" charset="-52"/>
              </a:rPr>
              <a:t>установ</a:t>
            </a:r>
            <a:r>
              <a:rPr lang="ru-RU" sz="2200" b="1" i="0" u="none" strike="noStrike" dirty="0">
                <a:solidFill>
                  <a:srgbClr val="000000"/>
                </a:solidFill>
                <a:effectLst/>
                <a:latin typeface="Gilroy" panose="00000500000000000000" pitchFamily="2" charset="-52"/>
              </a:rPr>
              <a:t> </a:t>
            </a:r>
            <a:r>
              <a:rPr lang="ru-RU" sz="2200" b="1" i="0" u="none" strike="noStrike" dirty="0" err="1">
                <a:solidFill>
                  <a:srgbClr val="000000"/>
                </a:solidFill>
                <a:effectLst/>
                <a:latin typeface="Gilroy" panose="00000500000000000000" pitchFamily="2" charset="-52"/>
              </a:rPr>
              <a:t>України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Gilroy" panose="00000500000000000000" pitchFamily="2" charset="-52"/>
              <a:cs typeface="Arial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C8B1802-92EA-47C5-B960-9E8CC7DB43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916" y="3836859"/>
            <a:ext cx="5329084" cy="303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73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BB3ACD-39D6-4B07-B165-F979837486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1926" y="238702"/>
            <a:ext cx="6868147" cy="724247"/>
          </a:xfrm>
        </p:spPr>
        <p:txBody>
          <a:bodyPr/>
          <a:lstStyle/>
          <a:p>
            <a:r>
              <a:rPr lang="en-US" sz="3600" b="1" i="0" u="none" strike="noStrike" dirty="0">
                <a:solidFill>
                  <a:schemeClr val="tx1"/>
                </a:solidFill>
                <a:effectLst/>
                <a:latin typeface="Gilroy Bold" panose="00000800000000000000" pitchFamily="2" charset="-52"/>
              </a:rPr>
              <a:t>CITY SHOWCASE</a:t>
            </a:r>
            <a:endParaRPr lang="ko-KR" altLang="en-US" sz="3600" dirty="0">
              <a:solidFill>
                <a:schemeClr val="tx1"/>
              </a:solidFill>
              <a:latin typeface="Gilroy Bold" panose="00000800000000000000" pitchFamily="2" charset="-52"/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CD11452D-6A37-4B85-A5ED-ACCF3E5CA4FE}"/>
              </a:ext>
            </a:extLst>
          </p:cNvPr>
          <p:cNvSpPr txBox="1">
            <a:spLocks/>
          </p:cNvSpPr>
          <p:nvPr/>
        </p:nvSpPr>
        <p:spPr>
          <a:xfrm>
            <a:off x="415846" y="3532262"/>
            <a:ext cx="1980518" cy="32400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400" b="1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600" dirty="0">
                <a:solidFill>
                  <a:schemeClr val="bg1"/>
                </a:solidFill>
              </a:rPr>
              <a:t>Name Here</a:t>
            </a:r>
            <a:endParaRPr lang="ko-KR" altLang="en-US" sz="1600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F261E04-AC25-483B-9269-2B423DDE5DC6}"/>
              </a:ext>
            </a:extLst>
          </p:cNvPr>
          <p:cNvSpPr txBox="1"/>
          <p:nvPr/>
        </p:nvSpPr>
        <p:spPr>
          <a:xfrm>
            <a:off x="1275995" y="1258465"/>
            <a:ext cx="5171285" cy="380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18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 </a:t>
            </a:r>
            <a:r>
              <a:rPr lang="ru-RU" sz="180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нашій</a:t>
            </a:r>
            <a:r>
              <a:rPr lang="ru-RU" sz="18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80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платформі</a:t>
            </a:r>
            <a:r>
              <a:rPr lang="ru-RU" sz="18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80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зареєстровано</a:t>
            </a:r>
            <a:r>
              <a:rPr lang="ru-RU" sz="18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4034D4-722A-4236-BF55-3FAFF2914B47}"/>
              </a:ext>
            </a:extLst>
          </p:cNvPr>
          <p:cNvSpPr/>
          <p:nvPr/>
        </p:nvSpPr>
        <p:spPr>
          <a:xfrm rot="2700000">
            <a:off x="795875" y="1217591"/>
            <a:ext cx="257678" cy="461969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FA0044-F2E3-46AA-9FFE-E7541A1AE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10" y="2005277"/>
            <a:ext cx="5523145" cy="4338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5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9A36533-0954-4045-8B71-14795DB1470F}"/>
              </a:ext>
            </a:extLst>
          </p:cNvPr>
          <p:cNvSpPr txBox="1"/>
          <p:nvPr/>
        </p:nvSpPr>
        <p:spPr>
          <a:xfrm>
            <a:off x="5420256" y="1146244"/>
            <a:ext cx="51712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2600" b="1" i="0" u="none" strike="noStrike" dirty="0">
                <a:solidFill>
                  <a:srgbClr val="FFC000"/>
                </a:solidFill>
                <a:effectLst/>
                <a:latin typeface="Gilroy Bold" panose="00000800000000000000" pitchFamily="2" charset="-52"/>
              </a:rPr>
              <a:t>1472</a:t>
            </a:r>
            <a:r>
              <a:rPr lang="ru-RU" sz="1800" b="1" i="0" u="none" strike="noStrike" dirty="0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1" i="0" u="none" strike="noStrike" dirty="0">
                <a:solidFill>
                  <a:srgbClr val="FFC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800" b="1" i="0" u="none" strike="noStrike" dirty="0" err="1">
                <a:effectLst/>
                <a:latin typeface="Gilroy Bold" panose="00000800000000000000" pitchFamily="2" charset="-52"/>
              </a:rPr>
              <a:t>населених</a:t>
            </a:r>
            <a:r>
              <a:rPr lang="ru-RU" sz="1800" b="1" i="0" u="none" strike="noStrike" dirty="0">
                <a:effectLst/>
                <a:latin typeface="Gilroy Bold" panose="00000800000000000000" pitchFamily="2" charset="-52"/>
              </a:rPr>
              <a:t> </a:t>
            </a:r>
            <a:r>
              <a:rPr lang="ru-RU" sz="1800" b="1" i="0" u="none" strike="noStrike" dirty="0" err="1">
                <a:effectLst/>
                <a:latin typeface="Gilroy Bold" panose="00000800000000000000" pitchFamily="2" charset="-52"/>
              </a:rPr>
              <a:t>пункти</a:t>
            </a:r>
            <a:r>
              <a:rPr lang="ru-RU" sz="1800" b="1" i="0" u="none" strike="noStrike" dirty="0">
                <a:effectLst/>
                <a:latin typeface="Gilroy Bold" panose="00000800000000000000" pitchFamily="2" charset="-52"/>
              </a:rPr>
              <a:t> </a:t>
            </a:r>
            <a:r>
              <a:rPr lang="ru-RU" sz="1800" b="1" i="0" u="none" strike="noStrike" dirty="0" err="1">
                <a:effectLst/>
                <a:latin typeface="Gilroy Bold" panose="00000800000000000000" pitchFamily="2" charset="-52"/>
              </a:rPr>
              <a:t>України</a:t>
            </a:r>
            <a:endParaRPr lang="ko-KR" altLang="en-US" sz="1400" dirty="0">
              <a:latin typeface="Gilroy Bold" panose="00000800000000000000" pitchFamily="2" charset="-52"/>
              <a:cs typeface="Arial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A3D4F3A-E918-42AE-A4BF-5C16AAC563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817" y="1951191"/>
            <a:ext cx="4413399" cy="4446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Oval 2">
            <a:extLst>
              <a:ext uri="{FF2B5EF4-FFF2-40B4-BE49-F238E27FC236}">
                <a16:creationId xmlns:a16="http://schemas.microsoft.com/office/drawing/2014/main" id="{4C891278-740D-4CB8-A421-B97744DACC2C}"/>
              </a:ext>
            </a:extLst>
          </p:cNvPr>
          <p:cNvSpPr/>
          <p:nvPr/>
        </p:nvSpPr>
        <p:spPr>
          <a:xfrm rot="10800000" flipH="1">
            <a:off x="6285734" y="3976559"/>
            <a:ext cx="687305" cy="310305"/>
          </a:xfrm>
          <a:custGeom>
            <a:avLst/>
            <a:gdLst/>
            <a:ahLst/>
            <a:cxnLst/>
            <a:rect l="l" t="t" r="r" b="b"/>
            <a:pathLst>
              <a:path w="2293128" h="1032464">
                <a:moveTo>
                  <a:pt x="516232" y="0"/>
                </a:moveTo>
                <a:cubicBezTo>
                  <a:pt x="725974" y="0"/>
                  <a:pt x="906502" y="125084"/>
                  <a:pt x="986382" y="305132"/>
                </a:cubicBezTo>
                <a:lnTo>
                  <a:pt x="1870927" y="305132"/>
                </a:lnTo>
                <a:lnTo>
                  <a:pt x="1870927" y="94031"/>
                </a:lnTo>
                <a:lnTo>
                  <a:pt x="2293128" y="516232"/>
                </a:lnTo>
                <a:lnTo>
                  <a:pt x="1870927" y="938433"/>
                </a:lnTo>
                <a:lnTo>
                  <a:pt x="1870927" y="727333"/>
                </a:lnTo>
                <a:lnTo>
                  <a:pt x="986381" y="727333"/>
                </a:lnTo>
                <a:cubicBezTo>
                  <a:pt x="906501" y="907380"/>
                  <a:pt x="725974" y="1032464"/>
                  <a:pt x="516232" y="1032464"/>
                </a:cubicBezTo>
                <a:cubicBezTo>
                  <a:pt x="231125" y="1032464"/>
                  <a:pt x="0" y="801339"/>
                  <a:pt x="0" y="516232"/>
                </a:cubicBezTo>
                <a:cubicBezTo>
                  <a:pt x="0" y="231125"/>
                  <a:pt x="231125" y="0"/>
                  <a:pt x="51623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</p:spTree>
    <p:extLst>
      <p:ext uri="{BB962C8B-B14F-4D97-AF65-F5344CB8AC3E}">
        <p14:creationId xmlns:p14="http://schemas.microsoft.com/office/powerpoint/2010/main" val="141078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C7ECFC70-96E1-4AE1-8FE0-452F19DD4B7B}"/>
              </a:ext>
            </a:extLst>
          </p:cNvPr>
          <p:cNvSpPr/>
          <p:nvPr/>
        </p:nvSpPr>
        <p:spPr>
          <a:xfrm rot="17102282" flipH="1">
            <a:off x="1058143" y="4327031"/>
            <a:ext cx="2200022" cy="2200021"/>
          </a:xfrm>
          <a:custGeom>
            <a:avLst/>
            <a:gdLst>
              <a:gd name="connsiteX0" fmla="*/ 127534 w 2113910"/>
              <a:gd name="connsiteY0" fmla="*/ 1986375 h 2113909"/>
              <a:gd name="connsiteX1" fmla="*/ 435429 w 2113910"/>
              <a:gd name="connsiteY1" fmla="*/ 2113909 h 2113909"/>
              <a:gd name="connsiteX2" fmla="*/ 870858 w 2113910"/>
              <a:gd name="connsiteY2" fmla="*/ 1678480 h 2113909"/>
              <a:gd name="connsiteX3" fmla="*/ 913964 w 2113910"/>
              <a:gd name="connsiteY3" fmla="*/ 1374555 h 2113909"/>
              <a:gd name="connsiteX4" fmla="*/ 942229 w 2113910"/>
              <a:gd name="connsiteY4" fmla="*/ 1294839 h 2113909"/>
              <a:gd name="connsiteX5" fmla="*/ 1294837 w 2113910"/>
              <a:gd name="connsiteY5" fmla="*/ 942230 h 2113909"/>
              <a:gd name="connsiteX6" fmla="*/ 1374556 w 2113910"/>
              <a:gd name="connsiteY6" fmla="*/ 913964 h 2113909"/>
              <a:gd name="connsiteX7" fmla="*/ 1678481 w 2113910"/>
              <a:gd name="connsiteY7" fmla="*/ 870859 h 2113909"/>
              <a:gd name="connsiteX8" fmla="*/ 2113910 w 2113910"/>
              <a:gd name="connsiteY8" fmla="*/ 435429 h 2113909"/>
              <a:gd name="connsiteX9" fmla="*/ 1678481 w 2113910"/>
              <a:gd name="connsiteY9" fmla="*/ 0 h 2113909"/>
              <a:gd name="connsiteX10" fmla="*/ 1243052 w 2113910"/>
              <a:gd name="connsiteY10" fmla="*/ 435429 h 2113909"/>
              <a:gd name="connsiteX11" fmla="*/ 1199947 w 2113910"/>
              <a:gd name="connsiteY11" fmla="*/ 739355 h 2113909"/>
              <a:gd name="connsiteX12" fmla="*/ 1171682 w 2113910"/>
              <a:gd name="connsiteY12" fmla="*/ 819068 h 2113909"/>
              <a:gd name="connsiteX13" fmla="*/ 819070 w 2113910"/>
              <a:gd name="connsiteY13" fmla="*/ 1171680 h 2113909"/>
              <a:gd name="connsiteX14" fmla="*/ 739354 w 2113910"/>
              <a:gd name="connsiteY14" fmla="*/ 1199946 h 2113909"/>
              <a:gd name="connsiteX15" fmla="*/ 435429 w 2113910"/>
              <a:gd name="connsiteY15" fmla="*/ 1243051 h 2113909"/>
              <a:gd name="connsiteX16" fmla="*/ 0 w 2113910"/>
              <a:gd name="connsiteY16" fmla="*/ 1678480 h 2113909"/>
              <a:gd name="connsiteX17" fmla="*/ 127534 w 2113910"/>
              <a:gd name="connsiteY17" fmla="*/ 1986375 h 2113909"/>
              <a:gd name="connsiteX0" fmla="*/ 127534 w 2113910"/>
              <a:gd name="connsiteY0" fmla="*/ 1986375 h 2113909"/>
              <a:gd name="connsiteX1" fmla="*/ 435429 w 2113910"/>
              <a:gd name="connsiteY1" fmla="*/ 2113909 h 2113909"/>
              <a:gd name="connsiteX2" fmla="*/ 870858 w 2113910"/>
              <a:gd name="connsiteY2" fmla="*/ 1678480 h 2113909"/>
              <a:gd name="connsiteX3" fmla="*/ 913964 w 2113910"/>
              <a:gd name="connsiteY3" fmla="*/ 1374555 h 2113909"/>
              <a:gd name="connsiteX4" fmla="*/ 942229 w 2113910"/>
              <a:gd name="connsiteY4" fmla="*/ 1294839 h 2113909"/>
              <a:gd name="connsiteX5" fmla="*/ 1294837 w 2113910"/>
              <a:gd name="connsiteY5" fmla="*/ 942230 h 2113909"/>
              <a:gd name="connsiteX6" fmla="*/ 1374556 w 2113910"/>
              <a:gd name="connsiteY6" fmla="*/ 913964 h 2113909"/>
              <a:gd name="connsiteX7" fmla="*/ 1678481 w 2113910"/>
              <a:gd name="connsiteY7" fmla="*/ 870859 h 2113909"/>
              <a:gd name="connsiteX8" fmla="*/ 2113910 w 2113910"/>
              <a:gd name="connsiteY8" fmla="*/ 435429 h 2113909"/>
              <a:gd name="connsiteX9" fmla="*/ 1678481 w 2113910"/>
              <a:gd name="connsiteY9" fmla="*/ 0 h 2113909"/>
              <a:gd name="connsiteX10" fmla="*/ 1243052 w 2113910"/>
              <a:gd name="connsiteY10" fmla="*/ 435429 h 2113909"/>
              <a:gd name="connsiteX11" fmla="*/ 1199947 w 2113910"/>
              <a:gd name="connsiteY11" fmla="*/ 739355 h 2113909"/>
              <a:gd name="connsiteX12" fmla="*/ 1171682 w 2113910"/>
              <a:gd name="connsiteY12" fmla="*/ 819068 h 2113909"/>
              <a:gd name="connsiteX13" fmla="*/ 819070 w 2113910"/>
              <a:gd name="connsiteY13" fmla="*/ 1171680 h 2113909"/>
              <a:gd name="connsiteX14" fmla="*/ 739354 w 2113910"/>
              <a:gd name="connsiteY14" fmla="*/ 1199946 h 2113909"/>
              <a:gd name="connsiteX15" fmla="*/ 435429 w 2113910"/>
              <a:gd name="connsiteY15" fmla="*/ 1243051 h 2113909"/>
              <a:gd name="connsiteX16" fmla="*/ 0 w 2113910"/>
              <a:gd name="connsiteY16" fmla="*/ 1678480 h 2113909"/>
              <a:gd name="connsiteX17" fmla="*/ 127534 w 2113910"/>
              <a:gd name="connsiteY17" fmla="*/ 1986375 h 2113909"/>
              <a:gd name="connsiteX0" fmla="*/ 127534 w 2113910"/>
              <a:gd name="connsiteY0" fmla="*/ 1986375 h 2113909"/>
              <a:gd name="connsiteX1" fmla="*/ 435429 w 2113910"/>
              <a:gd name="connsiteY1" fmla="*/ 2113909 h 2113909"/>
              <a:gd name="connsiteX2" fmla="*/ 870858 w 2113910"/>
              <a:gd name="connsiteY2" fmla="*/ 1678480 h 2113909"/>
              <a:gd name="connsiteX3" fmla="*/ 913964 w 2113910"/>
              <a:gd name="connsiteY3" fmla="*/ 1374555 h 2113909"/>
              <a:gd name="connsiteX4" fmla="*/ 942229 w 2113910"/>
              <a:gd name="connsiteY4" fmla="*/ 1294839 h 2113909"/>
              <a:gd name="connsiteX5" fmla="*/ 1294837 w 2113910"/>
              <a:gd name="connsiteY5" fmla="*/ 942230 h 2113909"/>
              <a:gd name="connsiteX6" fmla="*/ 1374556 w 2113910"/>
              <a:gd name="connsiteY6" fmla="*/ 913964 h 2113909"/>
              <a:gd name="connsiteX7" fmla="*/ 1678481 w 2113910"/>
              <a:gd name="connsiteY7" fmla="*/ 870859 h 2113909"/>
              <a:gd name="connsiteX8" fmla="*/ 2113910 w 2113910"/>
              <a:gd name="connsiteY8" fmla="*/ 435429 h 2113909"/>
              <a:gd name="connsiteX9" fmla="*/ 1678481 w 2113910"/>
              <a:gd name="connsiteY9" fmla="*/ 0 h 2113909"/>
              <a:gd name="connsiteX10" fmla="*/ 1243052 w 2113910"/>
              <a:gd name="connsiteY10" fmla="*/ 435429 h 2113909"/>
              <a:gd name="connsiteX11" fmla="*/ 1199947 w 2113910"/>
              <a:gd name="connsiteY11" fmla="*/ 739355 h 2113909"/>
              <a:gd name="connsiteX12" fmla="*/ 1171682 w 2113910"/>
              <a:gd name="connsiteY12" fmla="*/ 819068 h 2113909"/>
              <a:gd name="connsiteX13" fmla="*/ 819070 w 2113910"/>
              <a:gd name="connsiteY13" fmla="*/ 1171680 h 2113909"/>
              <a:gd name="connsiteX14" fmla="*/ 739354 w 2113910"/>
              <a:gd name="connsiteY14" fmla="*/ 1199946 h 2113909"/>
              <a:gd name="connsiteX15" fmla="*/ 435429 w 2113910"/>
              <a:gd name="connsiteY15" fmla="*/ 1243051 h 2113909"/>
              <a:gd name="connsiteX16" fmla="*/ 0 w 2113910"/>
              <a:gd name="connsiteY16" fmla="*/ 1678480 h 2113909"/>
              <a:gd name="connsiteX17" fmla="*/ 127534 w 2113910"/>
              <a:gd name="connsiteY17" fmla="*/ 1986375 h 2113909"/>
              <a:gd name="connsiteX0" fmla="*/ 127534 w 2113910"/>
              <a:gd name="connsiteY0" fmla="*/ 1986375 h 2113909"/>
              <a:gd name="connsiteX1" fmla="*/ 435429 w 2113910"/>
              <a:gd name="connsiteY1" fmla="*/ 2113909 h 2113909"/>
              <a:gd name="connsiteX2" fmla="*/ 870858 w 2113910"/>
              <a:gd name="connsiteY2" fmla="*/ 1678480 h 2113909"/>
              <a:gd name="connsiteX3" fmla="*/ 913964 w 2113910"/>
              <a:gd name="connsiteY3" fmla="*/ 1374555 h 2113909"/>
              <a:gd name="connsiteX4" fmla="*/ 942229 w 2113910"/>
              <a:gd name="connsiteY4" fmla="*/ 1294839 h 2113909"/>
              <a:gd name="connsiteX5" fmla="*/ 1294837 w 2113910"/>
              <a:gd name="connsiteY5" fmla="*/ 942230 h 2113909"/>
              <a:gd name="connsiteX6" fmla="*/ 1374556 w 2113910"/>
              <a:gd name="connsiteY6" fmla="*/ 913964 h 2113909"/>
              <a:gd name="connsiteX7" fmla="*/ 1678481 w 2113910"/>
              <a:gd name="connsiteY7" fmla="*/ 870859 h 2113909"/>
              <a:gd name="connsiteX8" fmla="*/ 2113910 w 2113910"/>
              <a:gd name="connsiteY8" fmla="*/ 435429 h 2113909"/>
              <a:gd name="connsiteX9" fmla="*/ 1678481 w 2113910"/>
              <a:gd name="connsiteY9" fmla="*/ 0 h 2113909"/>
              <a:gd name="connsiteX10" fmla="*/ 1243052 w 2113910"/>
              <a:gd name="connsiteY10" fmla="*/ 435429 h 2113909"/>
              <a:gd name="connsiteX11" fmla="*/ 1199947 w 2113910"/>
              <a:gd name="connsiteY11" fmla="*/ 739355 h 2113909"/>
              <a:gd name="connsiteX12" fmla="*/ 1171682 w 2113910"/>
              <a:gd name="connsiteY12" fmla="*/ 819068 h 2113909"/>
              <a:gd name="connsiteX13" fmla="*/ 819070 w 2113910"/>
              <a:gd name="connsiteY13" fmla="*/ 1171680 h 2113909"/>
              <a:gd name="connsiteX14" fmla="*/ 739354 w 2113910"/>
              <a:gd name="connsiteY14" fmla="*/ 1199946 h 2113909"/>
              <a:gd name="connsiteX15" fmla="*/ 435429 w 2113910"/>
              <a:gd name="connsiteY15" fmla="*/ 1243051 h 2113909"/>
              <a:gd name="connsiteX16" fmla="*/ 0 w 2113910"/>
              <a:gd name="connsiteY16" fmla="*/ 1678480 h 2113909"/>
              <a:gd name="connsiteX17" fmla="*/ 127534 w 2113910"/>
              <a:gd name="connsiteY17" fmla="*/ 1986375 h 2113909"/>
              <a:gd name="connsiteX0" fmla="*/ 127534 w 2113910"/>
              <a:gd name="connsiteY0" fmla="*/ 1986375 h 2113909"/>
              <a:gd name="connsiteX1" fmla="*/ 435429 w 2113910"/>
              <a:gd name="connsiteY1" fmla="*/ 2113909 h 2113909"/>
              <a:gd name="connsiteX2" fmla="*/ 870858 w 2113910"/>
              <a:gd name="connsiteY2" fmla="*/ 1678480 h 2113909"/>
              <a:gd name="connsiteX3" fmla="*/ 913964 w 2113910"/>
              <a:gd name="connsiteY3" fmla="*/ 1374555 h 2113909"/>
              <a:gd name="connsiteX4" fmla="*/ 942229 w 2113910"/>
              <a:gd name="connsiteY4" fmla="*/ 1294839 h 2113909"/>
              <a:gd name="connsiteX5" fmla="*/ 1294837 w 2113910"/>
              <a:gd name="connsiteY5" fmla="*/ 942230 h 2113909"/>
              <a:gd name="connsiteX6" fmla="*/ 1374556 w 2113910"/>
              <a:gd name="connsiteY6" fmla="*/ 913964 h 2113909"/>
              <a:gd name="connsiteX7" fmla="*/ 1678481 w 2113910"/>
              <a:gd name="connsiteY7" fmla="*/ 870859 h 2113909"/>
              <a:gd name="connsiteX8" fmla="*/ 2113910 w 2113910"/>
              <a:gd name="connsiteY8" fmla="*/ 435429 h 2113909"/>
              <a:gd name="connsiteX9" fmla="*/ 1678481 w 2113910"/>
              <a:gd name="connsiteY9" fmla="*/ 0 h 2113909"/>
              <a:gd name="connsiteX10" fmla="*/ 1243052 w 2113910"/>
              <a:gd name="connsiteY10" fmla="*/ 435429 h 2113909"/>
              <a:gd name="connsiteX11" fmla="*/ 1199947 w 2113910"/>
              <a:gd name="connsiteY11" fmla="*/ 739355 h 2113909"/>
              <a:gd name="connsiteX12" fmla="*/ 1171682 w 2113910"/>
              <a:gd name="connsiteY12" fmla="*/ 819068 h 2113909"/>
              <a:gd name="connsiteX13" fmla="*/ 819070 w 2113910"/>
              <a:gd name="connsiteY13" fmla="*/ 1171680 h 2113909"/>
              <a:gd name="connsiteX14" fmla="*/ 739354 w 2113910"/>
              <a:gd name="connsiteY14" fmla="*/ 1199946 h 2113909"/>
              <a:gd name="connsiteX15" fmla="*/ 435429 w 2113910"/>
              <a:gd name="connsiteY15" fmla="*/ 1243051 h 2113909"/>
              <a:gd name="connsiteX16" fmla="*/ 0 w 2113910"/>
              <a:gd name="connsiteY16" fmla="*/ 1678480 h 2113909"/>
              <a:gd name="connsiteX17" fmla="*/ 127534 w 2113910"/>
              <a:gd name="connsiteY17" fmla="*/ 1986375 h 2113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113910" h="2113909">
                <a:moveTo>
                  <a:pt x="127534" y="1986375"/>
                </a:moveTo>
                <a:cubicBezTo>
                  <a:pt x="206331" y="2065172"/>
                  <a:pt x="315189" y="2113909"/>
                  <a:pt x="435429" y="2113909"/>
                </a:cubicBezTo>
                <a:cubicBezTo>
                  <a:pt x="675910" y="2113909"/>
                  <a:pt x="870858" y="1918961"/>
                  <a:pt x="870858" y="1678480"/>
                </a:cubicBezTo>
                <a:cubicBezTo>
                  <a:pt x="870858" y="1577172"/>
                  <a:pt x="885226" y="1475863"/>
                  <a:pt x="913964" y="1374555"/>
                </a:cubicBezTo>
                <a:lnTo>
                  <a:pt x="942229" y="1294839"/>
                </a:lnTo>
                <a:cubicBezTo>
                  <a:pt x="1044503" y="1136603"/>
                  <a:pt x="1154407" y="1036872"/>
                  <a:pt x="1294837" y="942230"/>
                </a:cubicBezTo>
                <a:lnTo>
                  <a:pt x="1374556" y="913964"/>
                </a:lnTo>
                <a:cubicBezTo>
                  <a:pt x="1475864" y="885227"/>
                  <a:pt x="1577172" y="870859"/>
                  <a:pt x="1678481" y="870859"/>
                </a:cubicBezTo>
                <a:cubicBezTo>
                  <a:pt x="1918962" y="870859"/>
                  <a:pt x="2113910" y="675911"/>
                  <a:pt x="2113910" y="435429"/>
                </a:cubicBezTo>
                <a:cubicBezTo>
                  <a:pt x="2113910" y="194948"/>
                  <a:pt x="1918962" y="0"/>
                  <a:pt x="1678481" y="0"/>
                </a:cubicBezTo>
                <a:cubicBezTo>
                  <a:pt x="1438000" y="0"/>
                  <a:pt x="1243052" y="194948"/>
                  <a:pt x="1243052" y="435429"/>
                </a:cubicBezTo>
                <a:cubicBezTo>
                  <a:pt x="1243052" y="536738"/>
                  <a:pt x="1228684" y="638046"/>
                  <a:pt x="1199947" y="739355"/>
                </a:cubicBezTo>
                <a:lnTo>
                  <a:pt x="1171682" y="819068"/>
                </a:lnTo>
                <a:cubicBezTo>
                  <a:pt x="1082126" y="959499"/>
                  <a:pt x="969676" y="1082124"/>
                  <a:pt x="819070" y="1171680"/>
                </a:cubicBezTo>
                <a:lnTo>
                  <a:pt x="739354" y="1199946"/>
                </a:lnTo>
                <a:cubicBezTo>
                  <a:pt x="638046" y="1228683"/>
                  <a:pt x="536737" y="1243051"/>
                  <a:pt x="435429" y="1243051"/>
                </a:cubicBezTo>
                <a:cubicBezTo>
                  <a:pt x="194948" y="1243051"/>
                  <a:pt x="0" y="1437999"/>
                  <a:pt x="0" y="1678480"/>
                </a:cubicBezTo>
                <a:cubicBezTo>
                  <a:pt x="0" y="1798720"/>
                  <a:pt x="48737" y="1907578"/>
                  <a:pt x="127534" y="1986375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BAB19F0E-AA28-4142-901B-D94A4DF18800}"/>
              </a:ext>
            </a:extLst>
          </p:cNvPr>
          <p:cNvSpPr/>
          <p:nvPr/>
        </p:nvSpPr>
        <p:spPr>
          <a:xfrm rot="4497718">
            <a:off x="2642232" y="4327031"/>
            <a:ext cx="2200022" cy="2200021"/>
          </a:xfrm>
          <a:custGeom>
            <a:avLst/>
            <a:gdLst>
              <a:gd name="connsiteX0" fmla="*/ 127534 w 2113910"/>
              <a:gd name="connsiteY0" fmla="*/ 1986375 h 2113909"/>
              <a:gd name="connsiteX1" fmla="*/ 435429 w 2113910"/>
              <a:gd name="connsiteY1" fmla="*/ 2113909 h 2113909"/>
              <a:gd name="connsiteX2" fmla="*/ 870858 w 2113910"/>
              <a:gd name="connsiteY2" fmla="*/ 1678480 h 2113909"/>
              <a:gd name="connsiteX3" fmla="*/ 913964 w 2113910"/>
              <a:gd name="connsiteY3" fmla="*/ 1374555 h 2113909"/>
              <a:gd name="connsiteX4" fmla="*/ 942229 w 2113910"/>
              <a:gd name="connsiteY4" fmla="*/ 1294839 h 2113909"/>
              <a:gd name="connsiteX5" fmla="*/ 1294837 w 2113910"/>
              <a:gd name="connsiteY5" fmla="*/ 942230 h 2113909"/>
              <a:gd name="connsiteX6" fmla="*/ 1374556 w 2113910"/>
              <a:gd name="connsiteY6" fmla="*/ 913964 h 2113909"/>
              <a:gd name="connsiteX7" fmla="*/ 1678481 w 2113910"/>
              <a:gd name="connsiteY7" fmla="*/ 870859 h 2113909"/>
              <a:gd name="connsiteX8" fmla="*/ 2113910 w 2113910"/>
              <a:gd name="connsiteY8" fmla="*/ 435429 h 2113909"/>
              <a:gd name="connsiteX9" fmla="*/ 1678481 w 2113910"/>
              <a:gd name="connsiteY9" fmla="*/ 0 h 2113909"/>
              <a:gd name="connsiteX10" fmla="*/ 1243052 w 2113910"/>
              <a:gd name="connsiteY10" fmla="*/ 435429 h 2113909"/>
              <a:gd name="connsiteX11" fmla="*/ 1199947 w 2113910"/>
              <a:gd name="connsiteY11" fmla="*/ 739355 h 2113909"/>
              <a:gd name="connsiteX12" fmla="*/ 1171682 w 2113910"/>
              <a:gd name="connsiteY12" fmla="*/ 819068 h 2113909"/>
              <a:gd name="connsiteX13" fmla="*/ 819070 w 2113910"/>
              <a:gd name="connsiteY13" fmla="*/ 1171680 h 2113909"/>
              <a:gd name="connsiteX14" fmla="*/ 739354 w 2113910"/>
              <a:gd name="connsiteY14" fmla="*/ 1199946 h 2113909"/>
              <a:gd name="connsiteX15" fmla="*/ 435429 w 2113910"/>
              <a:gd name="connsiteY15" fmla="*/ 1243051 h 2113909"/>
              <a:gd name="connsiteX16" fmla="*/ 0 w 2113910"/>
              <a:gd name="connsiteY16" fmla="*/ 1678480 h 2113909"/>
              <a:gd name="connsiteX17" fmla="*/ 127534 w 2113910"/>
              <a:gd name="connsiteY17" fmla="*/ 1986375 h 2113909"/>
              <a:gd name="connsiteX0" fmla="*/ 127534 w 2113910"/>
              <a:gd name="connsiteY0" fmla="*/ 1986375 h 2113909"/>
              <a:gd name="connsiteX1" fmla="*/ 435429 w 2113910"/>
              <a:gd name="connsiteY1" fmla="*/ 2113909 h 2113909"/>
              <a:gd name="connsiteX2" fmla="*/ 870858 w 2113910"/>
              <a:gd name="connsiteY2" fmla="*/ 1678480 h 2113909"/>
              <a:gd name="connsiteX3" fmla="*/ 913964 w 2113910"/>
              <a:gd name="connsiteY3" fmla="*/ 1374555 h 2113909"/>
              <a:gd name="connsiteX4" fmla="*/ 942229 w 2113910"/>
              <a:gd name="connsiteY4" fmla="*/ 1294839 h 2113909"/>
              <a:gd name="connsiteX5" fmla="*/ 1294837 w 2113910"/>
              <a:gd name="connsiteY5" fmla="*/ 942230 h 2113909"/>
              <a:gd name="connsiteX6" fmla="*/ 1374556 w 2113910"/>
              <a:gd name="connsiteY6" fmla="*/ 913964 h 2113909"/>
              <a:gd name="connsiteX7" fmla="*/ 1678481 w 2113910"/>
              <a:gd name="connsiteY7" fmla="*/ 870859 h 2113909"/>
              <a:gd name="connsiteX8" fmla="*/ 2113910 w 2113910"/>
              <a:gd name="connsiteY8" fmla="*/ 435429 h 2113909"/>
              <a:gd name="connsiteX9" fmla="*/ 1678481 w 2113910"/>
              <a:gd name="connsiteY9" fmla="*/ 0 h 2113909"/>
              <a:gd name="connsiteX10" fmla="*/ 1243052 w 2113910"/>
              <a:gd name="connsiteY10" fmla="*/ 435429 h 2113909"/>
              <a:gd name="connsiteX11" fmla="*/ 1199947 w 2113910"/>
              <a:gd name="connsiteY11" fmla="*/ 739355 h 2113909"/>
              <a:gd name="connsiteX12" fmla="*/ 1171682 w 2113910"/>
              <a:gd name="connsiteY12" fmla="*/ 819068 h 2113909"/>
              <a:gd name="connsiteX13" fmla="*/ 819070 w 2113910"/>
              <a:gd name="connsiteY13" fmla="*/ 1171680 h 2113909"/>
              <a:gd name="connsiteX14" fmla="*/ 739354 w 2113910"/>
              <a:gd name="connsiteY14" fmla="*/ 1199946 h 2113909"/>
              <a:gd name="connsiteX15" fmla="*/ 435429 w 2113910"/>
              <a:gd name="connsiteY15" fmla="*/ 1243051 h 2113909"/>
              <a:gd name="connsiteX16" fmla="*/ 0 w 2113910"/>
              <a:gd name="connsiteY16" fmla="*/ 1678480 h 2113909"/>
              <a:gd name="connsiteX17" fmla="*/ 127534 w 2113910"/>
              <a:gd name="connsiteY17" fmla="*/ 1986375 h 2113909"/>
              <a:gd name="connsiteX0" fmla="*/ 127534 w 2113910"/>
              <a:gd name="connsiteY0" fmla="*/ 1986375 h 2113909"/>
              <a:gd name="connsiteX1" fmla="*/ 435429 w 2113910"/>
              <a:gd name="connsiteY1" fmla="*/ 2113909 h 2113909"/>
              <a:gd name="connsiteX2" fmla="*/ 870858 w 2113910"/>
              <a:gd name="connsiteY2" fmla="*/ 1678480 h 2113909"/>
              <a:gd name="connsiteX3" fmla="*/ 913964 w 2113910"/>
              <a:gd name="connsiteY3" fmla="*/ 1374555 h 2113909"/>
              <a:gd name="connsiteX4" fmla="*/ 942229 w 2113910"/>
              <a:gd name="connsiteY4" fmla="*/ 1294839 h 2113909"/>
              <a:gd name="connsiteX5" fmla="*/ 1294837 w 2113910"/>
              <a:gd name="connsiteY5" fmla="*/ 942230 h 2113909"/>
              <a:gd name="connsiteX6" fmla="*/ 1374556 w 2113910"/>
              <a:gd name="connsiteY6" fmla="*/ 913964 h 2113909"/>
              <a:gd name="connsiteX7" fmla="*/ 1678481 w 2113910"/>
              <a:gd name="connsiteY7" fmla="*/ 870859 h 2113909"/>
              <a:gd name="connsiteX8" fmla="*/ 2113910 w 2113910"/>
              <a:gd name="connsiteY8" fmla="*/ 435429 h 2113909"/>
              <a:gd name="connsiteX9" fmla="*/ 1678481 w 2113910"/>
              <a:gd name="connsiteY9" fmla="*/ 0 h 2113909"/>
              <a:gd name="connsiteX10" fmla="*/ 1243052 w 2113910"/>
              <a:gd name="connsiteY10" fmla="*/ 435429 h 2113909"/>
              <a:gd name="connsiteX11" fmla="*/ 1199947 w 2113910"/>
              <a:gd name="connsiteY11" fmla="*/ 739355 h 2113909"/>
              <a:gd name="connsiteX12" fmla="*/ 1171682 w 2113910"/>
              <a:gd name="connsiteY12" fmla="*/ 819068 h 2113909"/>
              <a:gd name="connsiteX13" fmla="*/ 819070 w 2113910"/>
              <a:gd name="connsiteY13" fmla="*/ 1171680 h 2113909"/>
              <a:gd name="connsiteX14" fmla="*/ 739354 w 2113910"/>
              <a:gd name="connsiteY14" fmla="*/ 1199946 h 2113909"/>
              <a:gd name="connsiteX15" fmla="*/ 435429 w 2113910"/>
              <a:gd name="connsiteY15" fmla="*/ 1243051 h 2113909"/>
              <a:gd name="connsiteX16" fmla="*/ 0 w 2113910"/>
              <a:gd name="connsiteY16" fmla="*/ 1678480 h 2113909"/>
              <a:gd name="connsiteX17" fmla="*/ 127534 w 2113910"/>
              <a:gd name="connsiteY17" fmla="*/ 1986375 h 2113909"/>
              <a:gd name="connsiteX0" fmla="*/ 127534 w 2113910"/>
              <a:gd name="connsiteY0" fmla="*/ 1986375 h 2113909"/>
              <a:gd name="connsiteX1" fmla="*/ 435429 w 2113910"/>
              <a:gd name="connsiteY1" fmla="*/ 2113909 h 2113909"/>
              <a:gd name="connsiteX2" fmla="*/ 870858 w 2113910"/>
              <a:gd name="connsiteY2" fmla="*/ 1678480 h 2113909"/>
              <a:gd name="connsiteX3" fmla="*/ 913964 w 2113910"/>
              <a:gd name="connsiteY3" fmla="*/ 1374555 h 2113909"/>
              <a:gd name="connsiteX4" fmla="*/ 942229 w 2113910"/>
              <a:gd name="connsiteY4" fmla="*/ 1294839 h 2113909"/>
              <a:gd name="connsiteX5" fmla="*/ 1294837 w 2113910"/>
              <a:gd name="connsiteY5" fmla="*/ 942230 h 2113909"/>
              <a:gd name="connsiteX6" fmla="*/ 1374556 w 2113910"/>
              <a:gd name="connsiteY6" fmla="*/ 913964 h 2113909"/>
              <a:gd name="connsiteX7" fmla="*/ 1678481 w 2113910"/>
              <a:gd name="connsiteY7" fmla="*/ 870859 h 2113909"/>
              <a:gd name="connsiteX8" fmla="*/ 2113910 w 2113910"/>
              <a:gd name="connsiteY8" fmla="*/ 435429 h 2113909"/>
              <a:gd name="connsiteX9" fmla="*/ 1678481 w 2113910"/>
              <a:gd name="connsiteY9" fmla="*/ 0 h 2113909"/>
              <a:gd name="connsiteX10" fmla="*/ 1243052 w 2113910"/>
              <a:gd name="connsiteY10" fmla="*/ 435429 h 2113909"/>
              <a:gd name="connsiteX11" fmla="*/ 1199947 w 2113910"/>
              <a:gd name="connsiteY11" fmla="*/ 739355 h 2113909"/>
              <a:gd name="connsiteX12" fmla="*/ 1171682 w 2113910"/>
              <a:gd name="connsiteY12" fmla="*/ 819068 h 2113909"/>
              <a:gd name="connsiteX13" fmla="*/ 819070 w 2113910"/>
              <a:gd name="connsiteY13" fmla="*/ 1171680 h 2113909"/>
              <a:gd name="connsiteX14" fmla="*/ 739354 w 2113910"/>
              <a:gd name="connsiteY14" fmla="*/ 1199946 h 2113909"/>
              <a:gd name="connsiteX15" fmla="*/ 435429 w 2113910"/>
              <a:gd name="connsiteY15" fmla="*/ 1243051 h 2113909"/>
              <a:gd name="connsiteX16" fmla="*/ 0 w 2113910"/>
              <a:gd name="connsiteY16" fmla="*/ 1678480 h 2113909"/>
              <a:gd name="connsiteX17" fmla="*/ 127534 w 2113910"/>
              <a:gd name="connsiteY17" fmla="*/ 1986375 h 2113909"/>
              <a:gd name="connsiteX0" fmla="*/ 127534 w 2113910"/>
              <a:gd name="connsiteY0" fmla="*/ 1986375 h 2113909"/>
              <a:gd name="connsiteX1" fmla="*/ 435429 w 2113910"/>
              <a:gd name="connsiteY1" fmla="*/ 2113909 h 2113909"/>
              <a:gd name="connsiteX2" fmla="*/ 870858 w 2113910"/>
              <a:gd name="connsiteY2" fmla="*/ 1678480 h 2113909"/>
              <a:gd name="connsiteX3" fmla="*/ 913964 w 2113910"/>
              <a:gd name="connsiteY3" fmla="*/ 1374555 h 2113909"/>
              <a:gd name="connsiteX4" fmla="*/ 942229 w 2113910"/>
              <a:gd name="connsiteY4" fmla="*/ 1294839 h 2113909"/>
              <a:gd name="connsiteX5" fmla="*/ 1294837 w 2113910"/>
              <a:gd name="connsiteY5" fmla="*/ 942230 h 2113909"/>
              <a:gd name="connsiteX6" fmla="*/ 1374556 w 2113910"/>
              <a:gd name="connsiteY6" fmla="*/ 913964 h 2113909"/>
              <a:gd name="connsiteX7" fmla="*/ 1678481 w 2113910"/>
              <a:gd name="connsiteY7" fmla="*/ 870859 h 2113909"/>
              <a:gd name="connsiteX8" fmla="*/ 2113910 w 2113910"/>
              <a:gd name="connsiteY8" fmla="*/ 435429 h 2113909"/>
              <a:gd name="connsiteX9" fmla="*/ 1678481 w 2113910"/>
              <a:gd name="connsiteY9" fmla="*/ 0 h 2113909"/>
              <a:gd name="connsiteX10" fmla="*/ 1243052 w 2113910"/>
              <a:gd name="connsiteY10" fmla="*/ 435429 h 2113909"/>
              <a:gd name="connsiteX11" fmla="*/ 1199947 w 2113910"/>
              <a:gd name="connsiteY11" fmla="*/ 739355 h 2113909"/>
              <a:gd name="connsiteX12" fmla="*/ 1171682 w 2113910"/>
              <a:gd name="connsiteY12" fmla="*/ 819068 h 2113909"/>
              <a:gd name="connsiteX13" fmla="*/ 819070 w 2113910"/>
              <a:gd name="connsiteY13" fmla="*/ 1171680 h 2113909"/>
              <a:gd name="connsiteX14" fmla="*/ 739354 w 2113910"/>
              <a:gd name="connsiteY14" fmla="*/ 1199946 h 2113909"/>
              <a:gd name="connsiteX15" fmla="*/ 435429 w 2113910"/>
              <a:gd name="connsiteY15" fmla="*/ 1243051 h 2113909"/>
              <a:gd name="connsiteX16" fmla="*/ 0 w 2113910"/>
              <a:gd name="connsiteY16" fmla="*/ 1678480 h 2113909"/>
              <a:gd name="connsiteX17" fmla="*/ 127534 w 2113910"/>
              <a:gd name="connsiteY17" fmla="*/ 1986375 h 2113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113910" h="2113909">
                <a:moveTo>
                  <a:pt x="127534" y="1986375"/>
                </a:moveTo>
                <a:cubicBezTo>
                  <a:pt x="206331" y="2065172"/>
                  <a:pt x="315189" y="2113909"/>
                  <a:pt x="435429" y="2113909"/>
                </a:cubicBezTo>
                <a:cubicBezTo>
                  <a:pt x="675910" y="2113909"/>
                  <a:pt x="870858" y="1918961"/>
                  <a:pt x="870858" y="1678480"/>
                </a:cubicBezTo>
                <a:cubicBezTo>
                  <a:pt x="870858" y="1577172"/>
                  <a:pt x="885226" y="1475863"/>
                  <a:pt x="913964" y="1374555"/>
                </a:cubicBezTo>
                <a:lnTo>
                  <a:pt x="942229" y="1294839"/>
                </a:lnTo>
                <a:cubicBezTo>
                  <a:pt x="1044503" y="1136603"/>
                  <a:pt x="1154407" y="1036872"/>
                  <a:pt x="1294837" y="942230"/>
                </a:cubicBezTo>
                <a:lnTo>
                  <a:pt x="1374556" y="913964"/>
                </a:lnTo>
                <a:cubicBezTo>
                  <a:pt x="1475864" y="885227"/>
                  <a:pt x="1577172" y="870859"/>
                  <a:pt x="1678481" y="870859"/>
                </a:cubicBezTo>
                <a:cubicBezTo>
                  <a:pt x="1918962" y="870859"/>
                  <a:pt x="2113910" y="675911"/>
                  <a:pt x="2113910" y="435429"/>
                </a:cubicBezTo>
                <a:cubicBezTo>
                  <a:pt x="2113910" y="194948"/>
                  <a:pt x="1918962" y="0"/>
                  <a:pt x="1678481" y="0"/>
                </a:cubicBezTo>
                <a:cubicBezTo>
                  <a:pt x="1438000" y="0"/>
                  <a:pt x="1243052" y="194948"/>
                  <a:pt x="1243052" y="435429"/>
                </a:cubicBezTo>
                <a:cubicBezTo>
                  <a:pt x="1243052" y="536738"/>
                  <a:pt x="1228684" y="638046"/>
                  <a:pt x="1199947" y="739355"/>
                </a:cubicBezTo>
                <a:lnTo>
                  <a:pt x="1171682" y="819068"/>
                </a:lnTo>
                <a:cubicBezTo>
                  <a:pt x="1082126" y="959499"/>
                  <a:pt x="969676" y="1082124"/>
                  <a:pt x="819070" y="1171680"/>
                </a:cubicBezTo>
                <a:lnTo>
                  <a:pt x="739354" y="1199946"/>
                </a:lnTo>
                <a:cubicBezTo>
                  <a:pt x="638046" y="1228683"/>
                  <a:pt x="536737" y="1243051"/>
                  <a:pt x="435429" y="1243051"/>
                </a:cubicBezTo>
                <a:cubicBezTo>
                  <a:pt x="194948" y="1243051"/>
                  <a:pt x="0" y="1437999"/>
                  <a:pt x="0" y="1678480"/>
                </a:cubicBezTo>
                <a:cubicBezTo>
                  <a:pt x="0" y="1798720"/>
                  <a:pt x="48737" y="1907578"/>
                  <a:pt x="127534" y="1986375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74A0A527-5BEF-4F64-AB2E-C6E7B57A7AFF}"/>
              </a:ext>
            </a:extLst>
          </p:cNvPr>
          <p:cNvSpPr/>
          <p:nvPr/>
        </p:nvSpPr>
        <p:spPr>
          <a:xfrm rot="17102282" flipH="1">
            <a:off x="4226321" y="4327031"/>
            <a:ext cx="2200022" cy="2200021"/>
          </a:xfrm>
          <a:custGeom>
            <a:avLst/>
            <a:gdLst>
              <a:gd name="connsiteX0" fmla="*/ 127534 w 2113910"/>
              <a:gd name="connsiteY0" fmla="*/ 1986375 h 2113909"/>
              <a:gd name="connsiteX1" fmla="*/ 435429 w 2113910"/>
              <a:gd name="connsiteY1" fmla="*/ 2113909 h 2113909"/>
              <a:gd name="connsiteX2" fmla="*/ 870858 w 2113910"/>
              <a:gd name="connsiteY2" fmla="*/ 1678480 h 2113909"/>
              <a:gd name="connsiteX3" fmla="*/ 913964 w 2113910"/>
              <a:gd name="connsiteY3" fmla="*/ 1374555 h 2113909"/>
              <a:gd name="connsiteX4" fmla="*/ 942229 w 2113910"/>
              <a:gd name="connsiteY4" fmla="*/ 1294839 h 2113909"/>
              <a:gd name="connsiteX5" fmla="*/ 1294837 w 2113910"/>
              <a:gd name="connsiteY5" fmla="*/ 942230 h 2113909"/>
              <a:gd name="connsiteX6" fmla="*/ 1374556 w 2113910"/>
              <a:gd name="connsiteY6" fmla="*/ 913964 h 2113909"/>
              <a:gd name="connsiteX7" fmla="*/ 1678481 w 2113910"/>
              <a:gd name="connsiteY7" fmla="*/ 870859 h 2113909"/>
              <a:gd name="connsiteX8" fmla="*/ 2113910 w 2113910"/>
              <a:gd name="connsiteY8" fmla="*/ 435429 h 2113909"/>
              <a:gd name="connsiteX9" fmla="*/ 1678481 w 2113910"/>
              <a:gd name="connsiteY9" fmla="*/ 0 h 2113909"/>
              <a:gd name="connsiteX10" fmla="*/ 1243052 w 2113910"/>
              <a:gd name="connsiteY10" fmla="*/ 435429 h 2113909"/>
              <a:gd name="connsiteX11" fmla="*/ 1199947 w 2113910"/>
              <a:gd name="connsiteY11" fmla="*/ 739355 h 2113909"/>
              <a:gd name="connsiteX12" fmla="*/ 1171682 w 2113910"/>
              <a:gd name="connsiteY12" fmla="*/ 819068 h 2113909"/>
              <a:gd name="connsiteX13" fmla="*/ 819070 w 2113910"/>
              <a:gd name="connsiteY13" fmla="*/ 1171680 h 2113909"/>
              <a:gd name="connsiteX14" fmla="*/ 739354 w 2113910"/>
              <a:gd name="connsiteY14" fmla="*/ 1199946 h 2113909"/>
              <a:gd name="connsiteX15" fmla="*/ 435429 w 2113910"/>
              <a:gd name="connsiteY15" fmla="*/ 1243051 h 2113909"/>
              <a:gd name="connsiteX16" fmla="*/ 0 w 2113910"/>
              <a:gd name="connsiteY16" fmla="*/ 1678480 h 2113909"/>
              <a:gd name="connsiteX17" fmla="*/ 127534 w 2113910"/>
              <a:gd name="connsiteY17" fmla="*/ 1986375 h 2113909"/>
              <a:gd name="connsiteX0" fmla="*/ 127534 w 2113910"/>
              <a:gd name="connsiteY0" fmla="*/ 1986375 h 2113909"/>
              <a:gd name="connsiteX1" fmla="*/ 435429 w 2113910"/>
              <a:gd name="connsiteY1" fmla="*/ 2113909 h 2113909"/>
              <a:gd name="connsiteX2" fmla="*/ 870858 w 2113910"/>
              <a:gd name="connsiteY2" fmla="*/ 1678480 h 2113909"/>
              <a:gd name="connsiteX3" fmla="*/ 913964 w 2113910"/>
              <a:gd name="connsiteY3" fmla="*/ 1374555 h 2113909"/>
              <a:gd name="connsiteX4" fmla="*/ 942229 w 2113910"/>
              <a:gd name="connsiteY4" fmla="*/ 1294839 h 2113909"/>
              <a:gd name="connsiteX5" fmla="*/ 1294837 w 2113910"/>
              <a:gd name="connsiteY5" fmla="*/ 942230 h 2113909"/>
              <a:gd name="connsiteX6" fmla="*/ 1374556 w 2113910"/>
              <a:gd name="connsiteY6" fmla="*/ 913964 h 2113909"/>
              <a:gd name="connsiteX7" fmla="*/ 1678481 w 2113910"/>
              <a:gd name="connsiteY7" fmla="*/ 870859 h 2113909"/>
              <a:gd name="connsiteX8" fmla="*/ 2113910 w 2113910"/>
              <a:gd name="connsiteY8" fmla="*/ 435429 h 2113909"/>
              <a:gd name="connsiteX9" fmla="*/ 1678481 w 2113910"/>
              <a:gd name="connsiteY9" fmla="*/ 0 h 2113909"/>
              <a:gd name="connsiteX10" fmla="*/ 1243052 w 2113910"/>
              <a:gd name="connsiteY10" fmla="*/ 435429 h 2113909"/>
              <a:gd name="connsiteX11" fmla="*/ 1199947 w 2113910"/>
              <a:gd name="connsiteY11" fmla="*/ 739355 h 2113909"/>
              <a:gd name="connsiteX12" fmla="*/ 1171682 w 2113910"/>
              <a:gd name="connsiteY12" fmla="*/ 819068 h 2113909"/>
              <a:gd name="connsiteX13" fmla="*/ 819070 w 2113910"/>
              <a:gd name="connsiteY13" fmla="*/ 1171680 h 2113909"/>
              <a:gd name="connsiteX14" fmla="*/ 739354 w 2113910"/>
              <a:gd name="connsiteY14" fmla="*/ 1199946 h 2113909"/>
              <a:gd name="connsiteX15" fmla="*/ 435429 w 2113910"/>
              <a:gd name="connsiteY15" fmla="*/ 1243051 h 2113909"/>
              <a:gd name="connsiteX16" fmla="*/ 0 w 2113910"/>
              <a:gd name="connsiteY16" fmla="*/ 1678480 h 2113909"/>
              <a:gd name="connsiteX17" fmla="*/ 127534 w 2113910"/>
              <a:gd name="connsiteY17" fmla="*/ 1986375 h 2113909"/>
              <a:gd name="connsiteX0" fmla="*/ 127534 w 2113910"/>
              <a:gd name="connsiteY0" fmla="*/ 1986375 h 2113909"/>
              <a:gd name="connsiteX1" fmla="*/ 435429 w 2113910"/>
              <a:gd name="connsiteY1" fmla="*/ 2113909 h 2113909"/>
              <a:gd name="connsiteX2" fmla="*/ 870858 w 2113910"/>
              <a:gd name="connsiteY2" fmla="*/ 1678480 h 2113909"/>
              <a:gd name="connsiteX3" fmla="*/ 913964 w 2113910"/>
              <a:gd name="connsiteY3" fmla="*/ 1374555 h 2113909"/>
              <a:gd name="connsiteX4" fmla="*/ 942229 w 2113910"/>
              <a:gd name="connsiteY4" fmla="*/ 1294839 h 2113909"/>
              <a:gd name="connsiteX5" fmla="*/ 1294837 w 2113910"/>
              <a:gd name="connsiteY5" fmla="*/ 942230 h 2113909"/>
              <a:gd name="connsiteX6" fmla="*/ 1374556 w 2113910"/>
              <a:gd name="connsiteY6" fmla="*/ 913964 h 2113909"/>
              <a:gd name="connsiteX7" fmla="*/ 1678481 w 2113910"/>
              <a:gd name="connsiteY7" fmla="*/ 870859 h 2113909"/>
              <a:gd name="connsiteX8" fmla="*/ 2113910 w 2113910"/>
              <a:gd name="connsiteY8" fmla="*/ 435429 h 2113909"/>
              <a:gd name="connsiteX9" fmla="*/ 1678481 w 2113910"/>
              <a:gd name="connsiteY9" fmla="*/ 0 h 2113909"/>
              <a:gd name="connsiteX10" fmla="*/ 1243052 w 2113910"/>
              <a:gd name="connsiteY10" fmla="*/ 435429 h 2113909"/>
              <a:gd name="connsiteX11" fmla="*/ 1199947 w 2113910"/>
              <a:gd name="connsiteY11" fmla="*/ 739355 h 2113909"/>
              <a:gd name="connsiteX12" fmla="*/ 1171682 w 2113910"/>
              <a:gd name="connsiteY12" fmla="*/ 819068 h 2113909"/>
              <a:gd name="connsiteX13" fmla="*/ 819070 w 2113910"/>
              <a:gd name="connsiteY13" fmla="*/ 1171680 h 2113909"/>
              <a:gd name="connsiteX14" fmla="*/ 739354 w 2113910"/>
              <a:gd name="connsiteY14" fmla="*/ 1199946 h 2113909"/>
              <a:gd name="connsiteX15" fmla="*/ 435429 w 2113910"/>
              <a:gd name="connsiteY15" fmla="*/ 1243051 h 2113909"/>
              <a:gd name="connsiteX16" fmla="*/ 0 w 2113910"/>
              <a:gd name="connsiteY16" fmla="*/ 1678480 h 2113909"/>
              <a:gd name="connsiteX17" fmla="*/ 127534 w 2113910"/>
              <a:gd name="connsiteY17" fmla="*/ 1986375 h 2113909"/>
              <a:gd name="connsiteX0" fmla="*/ 127534 w 2113910"/>
              <a:gd name="connsiteY0" fmla="*/ 1986375 h 2113909"/>
              <a:gd name="connsiteX1" fmla="*/ 435429 w 2113910"/>
              <a:gd name="connsiteY1" fmla="*/ 2113909 h 2113909"/>
              <a:gd name="connsiteX2" fmla="*/ 870858 w 2113910"/>
              <a:gd name="connsiteY2" fmla="*/ 1678480 h 2113909"/>
              <a:gd name="connsiteX3" fmla="*/ 913964 w 2113910"/>
              <a:gd name="connsiteY3" fmla="*/ 1374555 h 2113909"/>
              <a:gd name="connsiteX4" fmla="*/ 942229 w 2113910"/>
              <a:gd name="connsiteY4" fmla="*/ 1294839 h 2113909"/>
              <a:gd name="connsiteX5" fmla="*/ 1294837 w 2113910"/>
              <a:gd name="connsiteY5" fmla="*/ 942230 h 2113909"/>
              <a:gd name="connsiteX6" fmla="*/ 1374556 w 2113910"/>
              <a:gd name="connsiteY6" fmla="*/ 913964 h 2113909"/>
              <a:gd name="connsiteX7" fmla="*/ 1678481 w 2113910"/>
              <a:gd name="connsiteY7" fmla="*/ 870859 h 2113909"/>
              <a:gd name="connsiteX8" fmla="*/ 2113910 w 2113910"/>
              <a:gd name="connsiteY8" fmla="*/ 435429 h 2113909"/>
              <a:gd name="connsiteX9" fmla="*/ 1678481 w 2113910"/>
              <a:gd name="connsiteY9" fmla="*/ 0 h 2113909"/>
              <a:gd name="connsiteX10" fmla="*/ 1243052 w 2113910"/>
              <a:gd name="connsiteY10" fmla="*/ 435429 h 2113909"/>
              <a:gd name="connsiteX11" fmla="*/ 1199947 w 2113910"/>
              <a:gd name="connsiteY11" fmla="*/ 739355 h 2113909"/>
              <a:gd name="connsiteX12" fmla="*/ 1171682 w 2113910"/>
              <a:gd name="connsiteY12" fmla="*/ 819068 h 2113909"/>
              <a:gd name="connsiteX13" fmla="*/ 819070 w 2113910"/>
              <a:gd name="connsiteY13" fmla="*/ 1171680 h 2113909"/>
              <a:gd name="connsiteX14" fmla="*/ 739354 w 2113910"/>
              <a:gd name="connsiteY14" fmla="*/ 1199946 h 2113909"/>
              <a:gd name="connsiteX15" fmla="*/ 435429 w 2113910"/>
              <a:gd name="connsiteY15" fmla="*/ 1243051 h 2113909"/>
              <a:gd name="connsiteX16" fmla="*/ 0 w 2113910"/>
              <a:gd name="connsiteY16" fmla="*/ 1678480 h 2113909"/>
              <a:gd name="connsiteX17" fmla="*/ 127534 w 2113910"/>
              <a:gd name="connsiteY17" fmla="*/ 1986375 h 2113909"/>
              <a:gd name="connsiteX0" fmla="*/ 127534 w 2113910"/>
              <a:gd name="connsiteY0" fmla="*/ 1986375 h 2113909"/>
              <a:gd name="connsiteX1" fmla="*/ 435429 w 2113910"/>
              <a:gd name="connsiteY1" fmla="*/ 2113909 h 2113909"/>
              <a:gd name="connsiteX2" fmla="*/ 870858 w 2113910"/>
              <a:gd name="connsiteY2" fmla="*/ 1678480 h 2113909"/>
              <a:gd name="connsiteX3" fmla="*/ 913964 w 2113910"/>
              <a:gd name="connsiteY3" fmla="*/ 1374555 h 2113909"/>
              <a:gd name="connsiteX4" fmla="*/ 942229 w 2113910"/>
              <a:gd name="connsiteY4" fmla="*/ 1294839 h 2113909"/>
              <a:gd name="connsiteX5" fmla="*/ 1294837 w 2113910"/>
              <a:gd name="connsiteY5" fmla="*/ 942230 h 2113909"/>
              <a:gd name="connsiteX6" fmla="*/ 1374556 w 2113910"/>
              <a:gd name="connsiteY6" fmla="*/ 913964 h 2113909"/>
              <a:gd name="connsiteX7" fmla="*/ 1678481 w 2113910"/>
              <a:gd name="connsiteY7" fmla="*/ 870859 h 2113909"/>
              <a:gd name="connsiteX8" fmla="*/ 2113910 w 2113910"/>
              <a:gd name="connsiteY8" fmla="*/ 435429 h 2113909"/>
              <a:gd name="connsiteX9" fmla="*/ 1678481 w 2113910"/>
              <a:gd name="connsiteY9" fmla="*/ 0 h 2113909"/>
              <a:gd name="connsiteX10" fmla="*/ 1243052 w 2113910"/>
              <a:gd name="connsiteY10" fmla="*/ 435429 h 2113909"/>
              <a:gd name="connsiteX11" fmla="*/ 1199947 w 2113910"/>
              <a:gd name="connsiteY11" fmla="*/ 739355 h 2113909"/>
              <a:gd name="connsiteX12" fmla="*/ 1171682 w 2113910"/>
              <a:gd name="connsiteY12" fmla="*/ 819068 h 2113909"/>
              <a:gd name="connsiteX13" fmla="*/ 819070 w 2113910"/>
              <a:gd name="connsiteY13" fmla="*/ 1171680 h 2113909"/>
              <a:gd name="connsiteX14" fmla="*/ 739354 w 2113910"/>
              <a:gd name="connsiteY14" fmla="*/ 1199946 h 2113909"/>
              <a:gd name="connsiteX15" fmla="*/ 435429 w 2113910"/>
              <a:gd name="connsiteY15" fmla="*/ 1243051 h 2113909"/>
              <a:gd name="connsiteX16" fmla="*/ 0 w 2113910"/>
              <a:gd name="connsiteY16" fmla="*/ 1678480 h 2113909"/>
              <a:gd name="connsiteX17" fmla="*/ 127534 w 2113910"/>
              <a:gd name="connsiteY17" fmla="*/ 1986375 h 2113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113910" h="2113909">
                <a:moveTo>
                  <a:pt x="127534" y="1986375"/>
                </a:moveTo>
                <a:cubicBezTo>
                  <a:pt x="206331" y="2065172"/>
                  <a:pt x="315189" y="2113909"/>
                  <a:pt x="435429" y="2113909"/>
                </a:cubicBezTo>
                <a:cubicBezTo>
                  <a:pt x="675910" y="2113909"/>
                  <a:pt x="870858" y="1918961"/>
                  <a:pt x="870858" y="1678480"/>
                </a:cubicBezTo>
                <a:cubicBezTo>
                  <a:pt x="870858" y="1577172"/>
                  <a:pt x="885226" y="1475863"/>
                  <a:pt x="913964" y="1374555"/>
                </a:cubicBezTo>
                <a:lnTo>
                  <a:pt x="942229" y="1294839"/>
                </a:lnTo>
                <a:cubicBezTo>
                  <a:pt x="1044503" y="1136603"/>
                  <a:pt x="1154407" y="1036872"/>
                  <a:pt x="1294837" y="942230"/>
                </a:cubicBezTo>
                <a:lnTo>
                  <a:pt x="1374556" y="913964"/>
                </a:lnTo>
                <a:cubicBezTo>
                  <a:pt x="1475864" y="885227"/>
                  <a:pt x="1577172" y="870859"/>
                  <a:pt x="1678481" y="870859"/>
                </a:cubicBezTo>
                <a:cubicBezTo>
                  <a:pt x="1918962" y="870859"/>
                  <a:pt x="2113910" y="675911"/>
                  <a:pt x="2113910" y="435429"/>
                </a:cubicBezTo>
                <a:cubicBezTo>
                  <a:pt x="2113910" y="194948"/>
                  <a:pt x="1918962" y="0"/>
                  <a:pt x="1678481" y="0"/>
                </a:cubicBezTo>
                <a:cubicBezTo>
                  <a:pt x="1438000" y="0"/>
                  <a:pt x="1243052" y="194948"/>
                  <a:pt x="1243052" y="435429"/>
                </a:cubicBezTo>
                <a:cubicBezTo>
                  <a:pt x="1243052" y="536738"/>
                  <a:pt x="1228684" y="638046"/>
                  <a:pt x="1199947" y="739355"/>
                </a:cubicBezTo>
                <a:lnTo>
                  <a:pt x="1171682" y="819068"/>
                </a:lnTo>
                <a:cubicBezTo>
                  <a:pt x="1082126" y="959499"/>
                  <a:pt x="969676" y="1082124"/>
                  <a:pt x="819070" y="1171680"/>
                </a:cubicBezTo>
                <a:lnTo>
                  <a:pt x="739354" y="1199946"/>
                </a:lnTo>
                <a:cubicBezTo>
                  <a:pt x="638046" y="1228683"/>
                  <a:pt x="536737" y="1243051"/>
                  <a:pt x="435429" y="1243051"/>
                </a:cubicBezTo>
                <a:cubicBezTo>
                  <a:pt x="194948" y="1243051"/>
                  <a:pt x="0" y="1437999"/>
                  <a:pt x="0" y="1678480"/>
                </a:cubicBezTo>
                <a:cubicBezTo>
                  <a:pt x="0" y="1798720"/>
                  <a:pt x="48737" y="1907578"/>
                  <a:pt x="127534" y="1986375"/>
                </a:cubicBezTo>
                <a:close/>
              </a:path>
            </a:pathLst>
          </a:custGeom>
          <a:solidFill>
            <a:schemeClr val="accent3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3AC60782-7F76-47A8-AE4E-E9A13FCB7F5A}"/>
              </a:ext>
            </a:extLst>
          </p:cNvPr>
          <p:cNvSpPr/>
          <p:nvPr/>
        </p:nvSpPr>
        <p:spPr>
          <a:xfrm rot="4497718">
            <a:off x="5810410" y="4327031"/>
            <a:ext cx="2200022" cy="2200021"/>
          </a:xfrm>
          <a:custGeom>
            <a:avLst/>
            <a:gdLst>
              <a:gd name="connsiteX0" fmla="*/ 127534 w 2113910"/>
              <a:gd name="connsiteY0" fmla="*/ 1986375 h 2113909"/>
              <a:gd name="connsiteX1" fmla="*/ 435429 w 2113910"/>
              <a:gd name="connsiteY1" fmla="*/ 2113909 h 2113909"/>
              <a:gd name="connsiteX2" fmla="*/ 870858 w 2113910"/>
              <a:gd name="connsiteY2" fmla="*/ 1678480 h 2113909"/>
              <a:gd name="connsiteX3" fmla="*/ 913964 w 2113910"/>
              <a:gd name="connsiteY3" fmla="*/ 1374555 h 2113909"/>
              <a:gd name="connsiteX4" fmla="*/ 942229 w 2113910"/>
              <a:gd name="connsiteY4" fmla="*/ 1294839 h 2113909"/>
              <a:gd name="connsiteX5" fmla="*/ 1294837 w 2113910"/>
              <a:gd name="connsiteY5" fmla="*/ 942230 h 2113909"/>
              <a:gd name="connsiteX6" fmla="*/ 1374556 w 2113910"/>
              <a:gd name="connsiteY6" fmla="*/ 913964 h 2113909"/>
              <a:gd name="connsiteX7" fmla="*/ 1678481 w 2113910"/>
              <a:gd name="connsiteY7" fmla="*/ 870859 h 2113909"/>
              <a:gd name="connsiteX8" fmla="*/ 2113910 w 2113910"/>
              <a:gd name="connsiteY8" fmla="*/ 435429 h 2113909"/>
              <a:gd name="connsiteX9" fmla="*/ 1678481 w 2113910"/>
              <a:gd name="connsiteY9" fmla="*/ 0 h 2113909"/>
              <a:gd name="connsiteX10" fmla="*/ 1243052 w 2113910"/>
              <a:gd name="connsiteY10" fmla="*/ 435429 h 2113909"/>
              <a:gd name="connsiteX11" fmla="*/ 1199947 w 2113910"/>
              <a:gd name="connsiteY11" fmla="*/ 739355 h 2113909"/>
              <a:gd name="connsiteX12" fmla="*/ 1171682 w 2113910"/>
              <a:gd name="connsiteY12" fmla="*/ 819068 h 2113909"/>
              <a:gd name="connsiteX13" fmla="*/ 819070 w 2113910"/>
              <a:gd name="connsiteY13" fmla="*/ 1171680 h 2113909"/>
              <a:gd name="connsiteX14" fmla="*/ 739354 w 2113910"/>
              <a:gd name="connsiteY14" fmla="*/ 1199946 h 2113909"/>
              <a:gd name="connsiteX15" fmla="*/ 435429 w 2113910"/>
              <a:gd name="connsiteY15" fmla="*/ 1243051 h 2113909"/>
              <a:gd name="connsiteX16" fmla="*/ 0 w 2113910"/>
              <a:gd name="connsiteY16" fmla="*/ 1678480 h 2113909"/>
              <a:gd name="connsiteX17" fmla="*/ 127534 w 2113910"/>
              <a:gd name="connsiteY17" fmla="*/ 1986375 h 2113909"/>
              <a:gd name="connsiteX0" fmla="*/ 127534 w 2113910"/>
              <a:gd name="connsiteY0" fmla="*/ 1986375 h 2113909"/>
              <a:gd name="connsiteX1" fmla="*/ 435429 w 2113910"/>
              <a:gd name="connsiteY1" fmla="*/ 2113909 h 2113909"/>
              <a:gd name="connsiteX2" fmla="*/ 870858 w 2113910"/>
              <a:gd name="connsiteY2" fmla="*/ 1678480 h 2113909"/>
              <a:gd name="connsiteX3" fmla="*/ 913964 w 2113910"/>
              <a:gd name="connsiteY3" fmla="*/ 1374555 h 2113909"/>
              <a:gd name="connsiteX4" fmla="*/ 942229 w 2113910"/>
              <a:gd name="connsiteY4" fmla="*/ 1294839 h 2113909"/>
              <a:gd name="connsiteX5" fmla="*/ 1294837 w 2113910"/>
              <a:gd name="connsiteY5" fmla="*/ 942230 h 2113909"/>
              <a:gd name="connsiteX6" fmla="*/ 1374556 w 2113910"/>
              <a:gd name="connsiteY6" fmla="*/ 913964 h 2113909"/>
              <a:gd name="connsiteX7" fmla="*/ 1678481 w 2113910"/>
              <a:gd name="connsiteY7" fmla="*/ 870859 h 2113909"/>
              <a:gd name="connsiteX8" fmla="*/ 2113910 w 2113910"/>
              <a:gd name="connsiteY8" fmla="*/ 435429 h 2113909"/>
              <a:gd name="connsiteX9" fmla="*/ 1678481 w 2113910"/>
              <a:gd name="connsiteY9" fmla="*/ 0 h 2113909"/>
              <a:gd name="connsiteX10" fmla="*/ 1243052 w 2113910"/>
              <a:gd name="connsiteY10" fmla="*/ 435429 h 2113909"/>
              <a:gd name="connsiteX11" fmla="*/ 1199947 w 2113910"/>
              <a:gd name="connsiteY11" fmla="*/ 739355 h 2113909"/>
              <a:gd name="connsiteX12" fmla="*/ 1171682 w 2113910"/>
              <a:gd name="connsiteY12" fmla="*/ 819068 h 2113909"/>
              <a:gd name="connsiteX13" fmla="*/ 819070 w 2113910"/>
              <a:gd name="connsiteY13" fmla="*/ 1171680 h 2113909"/>
              <a:gd name="connsiteX14" fmla="*/ 739354 w 2113910"/>
              <a:gd name="connsiteY14" fmla="*/ 1199946 h 2113909"/>
              <a:gd name="connsiteX15" fmla="*/ 435429 w 2113910"/>
              <a:gd name="connsiteY15" fmla="*/ 1243051 h 2113909"/>
              <a:gd name="connsiteX16" fmla="*/ 0 w 2113910"/>
              <a:gd name="connsiteY16" fmla="*/ 1678480 h 2113909"/>
              <a:gd name="connsiteX17" fmla="*/ 127534 w 2113910"/>
              <a:gd name="connsiteY17" fmla="*/ 1986375 h 2113909"/>
              <a:gd name="connsiteX0" fmla="*/ 127534 w 2113910"/>
              <a:gd name="connsiteY0" fmla="*/ 1986375 h 2113909"/>
              <a:gd name="connsiteX1" fmla="*/ 435429 w 2113910"/>
              <a:gd name="connsiteY1" fmla="*/ 2113909 h 2113909"/>
              <a:gd name="connsiteX2" fmla="*/ 870858 w 2113910"/>
              <a:gd name="connsiteY2" fmla="*/ 1678480 h 2113909"/>
              <a:gd name="connsiteX3" fmla="*/ 913964 w 2113910"/>
              <a:gd name="connsiteY3" fmla="*/ 1374555 h 2113909"/>
              <a:gd name="connsiteX4" fmla="*/ 942229 w 2113910"/>
              <a:gd name="connsiteY4" fmla="*/ 1294839 h 2113909"/>
              <a:gd name="connsiteX5" fmla="*/ 1294837 w 2113910"/>
              <a:gd name="connsiteY5" fmla="*/ 942230 h 2113909"/>
              <a:gd name="connsiteX6" fmla="*/ 1374556 w 2113910"/>
              <a:gd name="connsiteY6" fmla="*/ 913964 h 2113909"/>
              <a:gd name="connsiteX7" fmla="*/ 1678481 w 2113910"/>
              <a:gd name="connsiteY7" fmla="*/ 870859 h 2113909"/>
              <a:gd name="connsiteX8" fmla="*/ 2113910 w 2113910"/>
              <a:gd name="connsiteY8" fmla="*/ 435429 h 2113909"/>
              <a:gd name="connsiteX9" fmla="*/ 1678481 w 2113910"/>
              <a:gd name="connsiteY9" fmla="*/ 0 h 2113909"/>
              <a:gd name="connsiteX10" fmla="*/ 1243052 w 2113910"/>
              <a:gd name="connsiteY10" fmla="*/ 435429 h 2113909"/>
              <a:gd name="connsiteX11" fmla="*/ 1199947 w 2113910"/>
              <a:gd name="connsiteY11" fmla="*/ 739355 h 2113909"/>
              <a:gd name="connsiteX12" fmla="*/ 1171682 w 2113910"/>
              <a:gd name="connsiteY12" fmla="*/ 819068 h 2113909"/>
              <a:gd name="connsiteX13" fmla="*/ 819070 w 2113910"/>
              <a:gd name="connsiteY13" fmla="*/ 1171680 h 2113909"/>
              <a:gd name="connsiteX14" fmla="*/ 739354 w 2113910"/>
              <a:gd name="connsiteY14" fmla="*/ 1199946 h 2113909"/>
              <a:gd name="connsiteX15" fmla="*/ 435429 w 2113910"/>
              <a:gd name="connsiteY15" fmla="*/ 1243051 h 2113909"/>
              <a:gd name="connsiteX16" fmla="*/ 0 w 2113910"/>
              <a:gd name="connsiteY16" fmla="*/ 1678480 h 2113909"/>
              <a:gd name="connsiteX17" fmla="*/ 127534 w 2113910"/>
              <a:gd name="connsiteY17" fmla="*/ 1986375 h 2113909"/>
              <a:gd name="connsiteX0" fmla="*/ 127534 w 2113910"/>
              <a:gd name="connsiteY0" fmla="*/ 1986375 h 2113909"/>
              <a:gd name="connsiteX1" fmla="*/ 435429 w 2113910"/>
              <a:gd name="connsiteY1" fmla="*/ 2113909 h 2113909"/>
              <a:gd name="connsiteX2" fmla="*/ 870858 w 2113910"/>
              <a:gd name="connsiteY2" fmla="*/ 1678480 h 2113909"/>
              <a:gd name="connsiteX3" fmla="*/ 913964 w 2113910"/>
              <a:gd name="connsiteY3" fmla="*/ 1374555 h 2113909"/>
              <a:gd name="connsiteX4" fmla="*/ 942229 w 2113910"/>
              <a:gd name="connsiteY4" fmla="*/ 1294839 h 2113909"/>
              <a:gd name="connsiteX5" fmla="*/ 1294837 w 2113910"/>
              <a:gd name="connsiteY5" fmla="*/ 942230 h 2113909"/>
              <a:gd name="connsiteX6" fmla="*/ 1374556 w 2113910"/>
              <a:gd name="connsiteY6" fmla="*/ 913964 h 2113909"/>
              <a:gd name="connsiteX7" fmla="*/ 1678481 w 2113910"/>
              <a:gd name="connsiteY7" fmla="*/ 870859 h 2113909"/>
              <a:gd name="connsiteX8" fmla="*/ 2113910 w 2113910"/>
              <a:gd name="connsiteY8" fmla="*/ 435429 h 2113909"/>
              <a:gd name="connsiteX9" fmla="*/ 1678481 w 2113910"/>
              <a:gd name="connsiteY9" fmla="*/ 0 h 2113909"/>
              <a:gd name="connsiteX10" fmla="*/ 1243052 w 2113910"/>
              <a:gd name="connsiteY10" fmla="*/ 435429 h 2113909"/>
              <a:gd name="connsiteX11" fmla="*/ 1199947 w 2113910"/>
              <a:gd name="connsiteY11" fmla="*/ 739355 h 2113909"/>
              <a:gd name="connsiteX12" fmla="*/ 1171682 w 2113910"/>
              <a:gd name="connsiteY12" fmla="*/ 819068 h 2113909"/>
              <a:gd name="connsiteX13" fmla="*/ 819070 w 2113910"/>
              <a:gd name="connsiteY13" fmla="*/ 1171680 h 2113909"/>
              <a:gd name="connsiteX14" fmla="*/ 739354 w 2113910"/>
              <a:gd name="connsiteY14" fmla="*/ 1199946 h 2113909"/>
              <a:gd name="connsiteX15" fmla="*/ 435429 w 2113910"/>
              <a:gd name="connsiteY15" fmla="*/ 1243051 h 2113909"/>
              <a:gd name="connsiteX16" fmla="*/ 0 w 2113910"/>
              <a:gd name="connsiteY16" fmla="*/ 1678480 h 2113909"/>
              <a:gd name="connsiteX17" fmla="*/ 127534 w 2113910"/>
              <a:gd name="connsiteY17" fmla="*/ 1986375 h 2113909"/>
              <a:gd name="connsiteX0" fmla="*/ 127534 w 2113910"/>
              <a:gd name="connsiteY0" fmla="*/ 1986375 h 2113909"/>
              <a:gd name="connsiteX1" fmla="*/ 435429 w 2113910"/>
              <a:gd name="connsiteY1" fmla="*/ 2113909 h 2113909"/>
              <a:gd name="connsiteX2" fmla="*/ 870858 w 2113910"/>
              <a:gd name="connsiteY2" fmla="*/ 1678480 h 2113909"/>
              <a:gd name="connsiteX3" fmla="*/ 913964 w 2113910"/>
              <a:gd name="connsiteY3" fmla="*/ 1374555 h 2113909"/>
              <a:gd name="connsiteX4" fmla="*/ 942229 w 2113910"/>
              <a:gd name="connsiteY4" fmla="*/ 1294839 h 2113909"/>
              <a:gd name="connsiteX5" fmla="*/ 1294837 w 2113910"/>
              <a:gd name="connsiteY5" fmla="*/ 942230 h 2113909"/>
              <a:gd name="connsiteX6" fmla="*/ 1374556 w 2113910"/>
              <a:gd name="connsiteY6" fmla="*/ 913964 h 2113909"/>
              <a:gd name="connsiteX7" fmla="*/ 1678481 w 2113910"/>
              <a:gd name="connsiteY7" fmla="*/ 870859 h 2113909"/>
              <a:gd name="connsiteX8" fmla="*/ 2113910 w 2113910"/>
              <a:gd name="connsiteY8" fmla="*/ 435429 h 2113909"/>
              <a:gd name="connsiteX9" fmla="*/ 1678481 w 2113910"/>
              <a:gd name="connsiteY9" fmla="*/ 0 h 2113909"/>
              <a:gd name="connsiteX10" fmla="*/ 1243052 w 2113910"/>
              <a:gd name="connsiteY10" fmla="*/ 435429 h 2113909"/>
              <a:gd name="connsiteX11" fmla="*/ 1199947 w 2113910"/>
              <a:gd name="connsiteY11" fmla="*/ 739355 h 2113909"/>
              <a:gd name="connsiteX12" fmla="*/ 1171682 w 2113910"/>
              <a:gd name="connsiteY12" fmla="*/ 819068 h 2113909"/>
              <a:gd name="connsiteX13" fmla="*/ 819070 w 2113910"/>
              <a:gd name="connsiteY13" fmla="*/ 1171680 h 2113909"/>
              <a:gd name="connsiteX14" fmla="*/ 739354 w 2113910"/>
              <a:gd name="connsiteY14" fmla="*/ 1199946 h 2113909"/>
              <a:gd name="connsiteX15" fmla="*/ 435429 w 2113910"/>
              <a:gd name="connsiteY15" fmla="*/ 1243051 h 2113909"/>
              <a:gd name="connsiteX16" fmla="*/ 0 w 2113910"/>
              <a:gd name="connsiteY16" fmla="*/ 1678480 h 2113909"/>
              <a:gd name="connsiteX17" fmla="*/ 127534 w 2113910"/>
              <a:gd name="connsiteY17" fmla="*/ 1986375 h 2113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113910" h="2113909">
                <a:moveTo>
                  <a:pt x="127534" y="1986375"/>
                </a:moveTo>
                <a:cubicBezTo>
                  <a:pt x="206331" y="2065172"/>
                  <a:pt x="315189" y="2113909"/>
                  <a:pt x="435429" y="2113909"/>
                </a:cubicBezTo>
                <a:cubicBezTo>
                  <a:pt x="675910" y="2113909"/>
                  <a:pt x="870858" y="1918961"/>
                  <a:pt x="870858" y="1678480"/>
                </a:cubicBezTo>
                <a:cubicBezTo>
                  <a:pt x="870858" y="1577172"/>
                  <a:pt x="885226" y="1475863"/>
                  <a:pt x="913964" y="1374555"/>
                </a:cubicBezTo>
                <a:lnTo>
                  <a:pt x="942229" y="1294839"/>
                </a:lnTo>
                <a:cubicBezTo>
                  <a:pt x="1044503" y="1136603"/>
                  <a:pt x="1154407" y="1036872"/>
                  <a:pt x="1294837" y="942230"/>
                </a:cubicBezTo>
                <a:lnTo>
                  <a:pt x="1374556" y="913964"/>
                </a:lnTo>
                <a:cubicBezTo>
                  <a:pt x="1475864" y="885227"/>
                  <a:pt x="1577172" y="870859"/>
                  <a:pt x="1678481" y="870859"/>
                </a:cubicBezTo>
                <a:cubicBezTo>
                  <a:pt x="1918962" y="870859"/>
                  <a:pt x="2113910" y="675911"/>
                  <a:pt x="2113910" y="435429"/>
                </a:cubicBezTo>
                <a:cubicBezTo>
                  <a:pt x="2113910" y="194948"/>
                  <a:pt x="1918962" y="0"/>
                  <a:pt x="1678481" y="0"/>
                </a:cubicBezTo>
                <a:cubicBezTo>
                  <a:pt x="1438000" y="0"/>
                  <a:pt x="1243052" y="194948"/>
                  <a:pt x="1243052" y="435429"/>
                </a:cubicBezTo>
                <a:cubicBezTo>
                  <a:pt x="1243052" y="536738"/>
                  <a:pt x="1228684" y="638046"/>
                  <a:pt x="1199947" y="739355"/>
                </a:cubicBezTo>
                <a:lnTo>
                  <a:pt x="1171682" y="819068"/>
                </a:lnTo>
                <a:cubicBezTo>
                  <a:pt x="1082126" y="959499"/>
                  <a:pt x="969676" y="1082124"/>
                  <a:pt x="819070" y="1171680"/>
                </a:cubicBezTo>
                <a:lnTo>
                  <a:pt x="739354" y="1199946"/>
                </a:lnTo>
                <a:cubicBezTo>
                  <a:pt x="638046" y="1228683"/>
                  <a:pt x="536737" y="1243051"/>
                  <a:pt x="435429" y="1243051"/>
                </a:cubicBezTo>
                <a:cubicBezTo>
                  <a:pt x="194948" y="1243051"/>
                  <a:pt x="0" y="1437999"/>
                  <a:pt x="0" y="1678480"/>
                </a:cubicBezTo>
                <a:cubicBezTo>
                  <a:pt x="0" y="1798720"/>
                  <a:pt x="48737" y="1907578"/>
                  <a:pt x="127534" y="1986375"/>
                </a:cubicBezTo>
                <a:close/>
              </a:path>
            </a:pathLst>
          </a:cu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654AC912-AE71-4AB9-8F62-8C171E9B25B8}"/>
              </a:ext>
            </a:extLst>
          </p:cNvPr>
          <p:cNvSpPr/>
          <p:nvPr/>
        </p:nvSpPr>
        <p:spPr>
          <a:xfrm rot="17102282" flipH="1">
            <a:off x="7394499" y="4327031"/>
            <a:ext cx="2200022" cy="2200021"/>
          </a:xfrm>
          <a:custGeom>
            <a:avLst/>
            <a:gdLst>
              <a:gd name="connsiteX0" fmla="*/ 127534 w 2113910"/>
              <a:gd name="connsiteY0" fmla="*/ 1986375 h 2113909"/>
              <a:gd name="connsiteX1" fmla="*/ 435429 w 2113910"/>
              <a:gd name="connsiteY1" fmla="*/ 2113909 h 2113909"/>
              <a:gd name="connsiteX2" fmla="*/ 870858 w 2113910"/>
              <a:gd name="connsiteY2" fmla="*/ 1678480 h 2113909"/>
              <a:gd name="connsiteX3" fmla="*/ 913964 w 2113910"/>
              <a:gd name="connsiteY3" fmla="*/ 1374555 h 2113909"/>
              <a:gd name="connsiteX4" fmla="*/ 942229 w 2113910"/>
              <a:gd name="connsiteY4" fmla="*/ 1294839 h 2113909"/>
              <a:gd name="connsiteX5" fmla="*/ 1294837 w 2113910"/>
              <a:gd name="connsiteY5" fmla="*/ 942230 h 2113909"/>
              <a:gd name="connsiteX6" fmla="*/ 1374556 w 2113910"/>
              <a:gd name="connsiteY6" fmla="*/ 913964 h 2113909"/>
              <a:gd name="connsiteX7" fmla="*/ 1678481 w 2113910"/>
              <a:gd name="connsiteY7" fmla="*/ 870859 h 2113909"/>
              <a:gd name="connsiteX8" fmla="*/ 2113910 w 2113910"/>
              <a:gd name="connsiteY8" fmla="*/ 435429 h 2113909"/>
              <a:gd name="connsiteX9" fmla="*/ 1678481 w 2113910"/>
              <a:gd name="connsiteY9" fmla="*/ 0 h 2113909"/>
              <a:gd name="connsiteX10" fmla="*/ 1243052 w 2113910"/>
              <a:gd name="connsiteY10" fmla="*/ 435429 h 2113909"/>
              <a:gd name="connsiteX11" fmla="*/ 1199947 w 2113910"/>
              <a:gd name="connsiteY11" fmla="*/ 739355 h 2113909"/>
              <a:gd name="connsiteX12" fmla="*/ 1171682 w 2113910"/>
              <a:gd name="connsiteY12" fmla="*/ 819068 h 2113909"/>
              <a:gd name="connsiteX13" fmla="*/ 819070 w 2113910"/>
              <a:gd name="connsiteY13" fmla="*/ 1171680 h 2113909"/>
              <a:gd name="connsiteX14" fmla="*/ 739354 w 2113910"/>
              <a:gd name="connsiteY14" fmla="*/ 1199946 h 2113909"/>
              <a:gd name="connsiteX15" fmla="*/ 435429 w 2113910"/>
              <a:gd name="connsiteY15" fmla="*/ 1243051 h 2113909"/>
              <a:gd name="connsiteX16" fmla="*/ 0 w 2113910"/>
              <a:gd name="connsiteY16" fmla="*/ 1678480 h 2113909"/>
              <a:gd name="connsiteX17" fmla="*/ 127534 w 2113910"/>
              <a:gd name="connsiteY17" fmla="*/ 1986375 h 2113909"/>
              <a:gd name="connsiteX0" fmla="*/ 127534 w 2113910"/>
              <a:gd name="connsiteY0" fmla="*/ 1986375 h 2113909"/>
              <a:gd name="connsiteX1" fmla="*/ 435429 w 2113910"/>
              <a:gd name="connsiteY1" fmla="*/ 2113909 h 2113909"/>
              <a:gd name="connsiteX2" fmla="*/ 870858 w 2113910"/>
              <a:gd name="connsiteY2" fmla="*/ 1678480 h 2113909"/>
              <a:gd name="connsiteX3" fmla="*/ 913964 w 2113910"/>
              <a:gd name="connsiteY3" fmla="*/ 1374555 h 2113909"/>
              <a:gd name="connsiteX4" fmla="*/ 942229 w 2113910"/>
              <a:gd name="connsiteY4" fmla="*/ 1294839 h 2113909"/>
              <a:gd name="connsiteX5" fmla="*/ 1294837 w 2113910"/>
              <a:gd name="connsiteY5" fmla="*/ 942230 h 2113909"/>
              <a:gd name="connsiteX6" fmla="*/ 1374556 w 2113910"/>
              <a:gd name="connsiteY6" fmla="*/ 913964 h 2113909"/>
              <a:gd name="connsiteX7" fmla="*/ 1678481 w 2113910"/>
              <a:gd name="connsiteY7" fmla="*/ 870859 h 2113909"/>
              <a:gd name="connsiteX8" fmla="*/ 2113910 w 2113910"/>
              <a:gd name="connsiteY8" fmla="*/ 435429 h 2113909"/>
              <a:gd name="connsiteX9" fmla="*/ 1678481 w 2113910"/>
              <a:gd name="connsiteY9" fmla="*/ 0 h 2113909"/>
              <a:gd name="connsiteX10" fmla="*/ 1243052 w 2113910"/>
              <a:gd name="connsiteY10" fmla="*/ 435429 h 2113909"/>
              <a:gd name="connsiteX11" fmla="*/ 1199947 w 2113910"/>
              <a:gd name="connsiteY11" fmla="*/ 739355 h 2113909"/>
              <a:gd name="connsiteX12" fmla="*/ 1171682 w 2113910"/>
              <a:gd name="connsiteY12" fmla="*/ 819068 h 2113909"/>
              <a:gd name="connsiteX13" fmla="*/ 819070 w 2113910"/>
              <a:gd name="connsiteY13" fmla="*/ 1171680 h 2113909"/>
              <a:gd name="connsiteX14" fmla="*/ 739354 w 2113910"/>
              <a:gd name="connsiteY14" fmla="*/ 1199946 h 2113909"/>
              <a:gd name="connsiteX15" fmla="*/ 435429 w 2113910"/>
              <a:gd name="connsiteY15" fmla="*/ 1243051 h 2113909"/>
              <a:gd name="connsiteX16" fmla="*/ 0 w 2113910"/>
              <a:gd name="connsiteY16" fmla="*/ 1678480 h 2113909"/>
              <a:gd name="connsiteX17" fmla="*/ 127534 w 2113910"/>
              <a:gd name="connsiteY17" fmla="*/ 1986375 h 2113909"/>
              <a:gd name="connsiteX0" fmla="*/ 127534 w 2113910"/>
              <a:gd name="connsiteY0" fmla="*/ 1986375 h 2113909"/>
              <a:gd name="connsiteX1" fmla="*/ 435429 w 2113910"/>
              <a:gd name="connsiteY1" fmla="*/ 2113909 h 2113909"/>
              <a:gd name="connsiteX2" fmla="*/ 870858 w 2113910"/>
              <a:gd name="connsiteY2" fmla="*/ 1678480 h 2113909"/>
              <a:gd name="connsiteX3" fmla="*/ 913964 w 2113910"/>
              <a:gd name="connsiteY3" fmla="*/ 1374555 h 2113909"/>
              <a:gd name="connsiteX4" fmla="*/ 942229 w 2113910"/>
              <a:gd name="connsiteY4" fmla="*/ 1294839 h 2113909"/>
              <a:gd name="connsiteX5" fmla="*/ 1294837 w 2113910"/>
              <a:gd name="connsiteY5" fmla="*/ 942230 h 2113909"/>
              <a:gd name="connsiteX6" fmla="*/ 1374556 w 2113910"/>
              <a:gd name="connsiteY6" fmla="*/ 913964 h 2113909"/>
              <a:gd name="connsiteX7" fmla="*/ 1678481 w 2113910"/>
              <a:gd name="connsiteY7" fmla="*/ 870859 h 2113909"/>
              <a:gd name="connsiteX8" fmla="*/ 2113910 w 2113910"/>
              <a:gd name="connsiteY8" fmla="*/ 435429 h 2113909"/>
              <a:gd name="connsiteX9" fmla="*/ 1678481 w 2113910"/>
              <a:gd name="connsiteY9" fmla="*/ 0 h 2113909"/>
              <a:gd name="connsiteX10" fmla="*/ 1243052 w 2113910"/>
              <a:gd name="connsiteY10" fmla="*/ 435429 h 2113909"/>
              <a:gd name="connsiteX11" fmla="*/ 1199947 w 2113910"/>
              <a:gd name="connsiteY11" fmla="*/ 739355 h 2113909"/>
              <a:gd name="connsiteX12" fmla="*/ 1171682 w 2113910"/>
              <a:gd name="connsiteY12" fmla="*/ 819068 h 2113909"/>
              <a:gd name="connsiteX13" fmla="*/ 819070 w 2113910"/>
              <a:gd name="connsiteY13" fmla="*/ 1171680 h 2113909"/>
              <a:gd name="connsiteX14" fmla="*/ 739354 w 2113910"/>
              <a:gd name="connsiteY14" fmla="*/ 1199946 h 2113909"/>
              <a:gd name="connsiteX15" fmla="*/ 435429 w 2113910"/>
              <a:gd name="connsiteY15" fmla="*/ 1243051 h 2113909"/>
              <a:gd name="connsiteX16" fmla="*/ 0 w 2113910"/>
              <a:gd name="connsiteY16" fmla="*/ 1678480 h 2113909"/>
              <a:gd name="connsiteX17" fmla="*/ 127534 w 2113910"/>
              <a:gd name="connsiteY17" fmla="*/ 1986375 h 2113909"/>
              <a:gd name="connsiteX0" fmla="*/ 127534 w 2113910"/>
              <a:gd name="connsiteY0" fmla="*/ 1986375 h 2113909"/>
              <a:gd name="connsiteX1" fmla="*/ 435429 w 2113910"/>
              <a:gd name="connsiteY1" fmla="*/ 2113909 h 2113909"/>
              <a:gd name="connsiteX2" fmla="*/ 870858 w 2113910"/>
              <a:gd name="connsiteY2" fmla="*/ 1678480 h 2113909"/>
              <a:gd name="connsiteX3" fmla="*/ 913964 w 2113910"/>
              <a:gd name="connsiteY3" fmla="*/ 1374555 h 2113909"/>
              <a:gd name="connsiteX4" fmla="*/ 942229 w 2113910"/>
              <a:gd name="connsiteY4" fmla="*/ 1294839 h 2113909"/>
              <a:gd name="connsiteX5" fmla="*/ 1294837 w 2113910"/>
              <a:gd name="connsiteY5" fmla="*/ 942230 h 2113909"/>
              <a:gd name="connsiteX6" fmla="*/ 1374556 w 2113910"/>
              <a:gd name="connsiteY6" fmla="*/ 913964 h 2113909"/>
              <a:gd name="connsiteX7" fmla="*/ 1678481 w 2113910"/>
              <a:gd name="connsiteY7" fmla="*/ 870859 h 2113909"/>
              <a:gd name="connsiteX8" fmla="*/ 2113910 w 2113910"/>
              <a:gd name="connsiteY8" fmla="*/ 435429 h 2113909"/>
              <a:gd name="connsiteX9" fmla="*/ 1678481 w 2113910"/>
              <a:gd name="connsiteY9" fmla="*/ 0 h 2113909"/>
              <a:gd name="connsiteX10" fmla="*/ 1243052 w 2113910"/>
              <a:gd name="connsiteY10" fmla="*/ 435429 h 2113909"/>
              <a:gd name="connsiteX11" fmla="*/ 1199947 w 2113910"/>
              <a:gd name="connsiteY11" fmla="*/ 739355 h 2113909"/>
              <a:gd name="connsiteX12" fmla="*/ 1171682 w 2113910"/>
              <a:gd name="connsiteY12" fmla="*/ 819068 h 2113909"/>
              <a:gd name="connsiteX13" fmla="*/ 819070 w 2113910"/>
              <a:gd name="connsiteY13" fmla="*/ 1171680 h 2113909"/>
              <a:gd name="connsiteX14" fmla="*/ 739354 w 2113910"/>
              <a:gd name="connsiteY14" fmla="*/ 1199946 h 2113909"/>
              <a:gd name="connsiteX15" fmla="*/ 435429 w 2113910"/>
              <a:gd name="connsiteY15" fmla="*/ 1243051 h 2113909"/>
              <a:gd name="connsiteX16" fmla="*/ 0 w 2113910"/>
              <a:gd name="connsiteY16" fmla="*/ 1678480 h 2113909"/>
              <a:gd name="connsiteX17" fmla="*/ 127534 w 2113910"/>
              <a:gd name="connsiteY17" fmla="*/ 1986375 h 2113909"/>
              <a:gd name="connsiteX0" fmla="*/ 127534 w 2113910"/>
              <a:gd name="connsiteY0" fmla="*/ 1986375 h 2113909"/>
              <a:gd name="connsiteX1" fmla="*/ 435429 w 2113910"/>
              <a:gd name="connsiteY1" fmla="*/ 2113909 h 2113909"/>
              <a:gd name="connsiteX2" fmla="*/ 870858 w 2113910"/>
              <a:gd name="connsiteY2" fmla="*/ 1678480 h 2113909"/>
              <a:gd name="connsiteX3" fmla="*/ 913964 w 2113910"/>
              <a:gd name="connsiteY3" fmla="*/ 1374555 h 2113909"/>
              <a:gd name="connsiteX4" fmla="*/ 942229 w 2113910"/>
              <a:gd name="connsiteY4" fmla="*/ 1294839 h 2113909"/>
              <a:gd name="connsiteX5" fmla="*/ 1294837 w 2113910"/>
              <a:gd name="connsiteY5" fmla="*/ 942230 h 2113909"/>
              <a:gd name="connsiteX6" fmla="*/ 1374556 w 2113910"/>
              <a:gd name="connsiteY6" fmla="*/ 913964 h 2113909"/>
              <a:gd name="connsiteX7" fmla="*/ 1678481 w 2113910"/>
              <a:gd name="connsiteY7" fmla="*/ 870859 h 2113909"/>
              <a:gd name="connsiteX8" fmla="*/ 2113910 w 2113910"/>
              <a:gd name="connsiteY8" fmla="*/ 435429 h 2113909"/>
              <a:gd name="connsiteX9" fmla="*/ 1678481 w 2113910"/>
              <a:gd name="connsiteY9" fmla="*/ 0 h 2113909"/>
              <a:gd name="connsiteX10" fmla="*/ 1243052 w 2113910"/>
              <a:gd name="connsiteY10" fmla="*/ 435429 h 2113909"/>
              <a:gd name="connsiteX11" fmla="*/ 1199947 w 2113910"/>
              <a:gd name="connsiteY11" fmla="*/ 739355 h 2113909"/>
              <a:gd name="connsiteX12" fmla="*/ 1171682 w 2113910"/>
              <a:gd name="connsiteY12" fmla="*/ 819068 h 2113909"/>
              <a:gd name="connsiteX13" fmla="*/ 819070 w 2113910"/>
              <a:gd name="connsiteY13" fmla="*/ 1171680 h 2113909"/>
              <a:gd name="connsiteX14" fmla="*/ 739354 w 2113910"/>
              <a:gd name="connsiteY14" fmla="*/ 1199946 h 2113909"/>
              <a:gd name="connsiteX15" fmla="*/ 435429 w 2113910"/>
              <a:gd name="connsiteY15" fmla="*/ 1243051 h 2113909"/>
              <a:gd name="connsiteX16" fmla="*/ 0 w 2113910"/>
              <a:gd name="connsiteY16" fmla="*/ 1678480 h 2113909"/>
              <a:gd name="connsiteX17" fmla="*/ 127534 w 2113910"/>
              <a:gd name="connsiteY17" fmla="*/ 1986375 h 2113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113910" h="2113909">
                <a:moveTo>
                  <a:pt x="127534" y="1986375"/>
                </a:moveTo>
                <a:cubicBezTo>
                  <a:pt x="206331" y="2065172"/>
                  <a:pt x="315189" y="2113909"/>
                  <a:pt x="435429" y="2113909"/>
                </a:cubicBezTo>
                <a:cubicBezTo>
                  <a:pt x="675910" y="2113909"/>
                  <a:pt x="870858" y="1918961"/>
                  <a:pt x="870858" y="1678480"/>
                </a:cubicBezTo>
                <a:cubicBezTo>
                  <a:pt x="870858" y="1577172"/>
                  <a:pt x="885226" y="1475863"/>
                  <a:pt x="913964" y="1374555"/>
                </a:cubicBezTo>
                <a:lnTo>
                  <a:pt x="942229" y="1294839"/>
                </a:lnTo>
                <a:cubicBezTo>
                  <a:pt x="1044503" y="1136603"/>
                  <a:pt x="1154407" y="1036872"/>
                  <a:pt x="1294837" y="942230"/>
                </a:cubicBezTo>
                <a:lnTo>
                  <a:pt x="1374556" y="913964"/>
                </a:lnTo>
                <a:cubicBezTo>
                  <a:pt x="1475864" y="885227"/>
                  <a:pt x="1577172" y="870859"/>
                  <a:pt x="1678481" y="870859"/>
                </a:cubicBezTo>
                <a:cubicBezTo>
                  <a:pt x="1918962" y="870859"/>
                  <a:pt x="2113910" y="675911"/>
                  <a:pt x="2113910" y="435429"/>
                </a:cubicBezTo>
                <a:cubicBezTo>
                  <a:pt x="2113910" y="194948"/>
                  <a:pt x="1918962" y="0"/>
                  <a:pt x="1678481" y="0"/>
                </a:cubicBezTo>
                <a:cubicBezTo>
                  <a:pt x="1438000" y="0"/>
                  <a:pt x="1243052" y="194948"/>
                  <a:pt x="1243052" y="435429"/>
                </a:cubicBezTo>
                <a:cubicBezTo>
                  <a:pt x="1243052" y="536738"/>
                  <a:pt x="1228684" y="638046"/>
                  <a:pt x="1199947" y="739355"/>
                </a:cubicBezTo>
                <a:lnTo>
                  <a:pt x="1171682" y="819068"/>
                </a:lnTo>
                <a:cubicBezTo>
                  <a:pt x="1082126" y="959499"/>
                  <a:pt x="969676" y="1082124"/>
                  <a:pt x="819070" y="1171680"/>
                </a:cubicBezTo>
                <a:lnTo>
                  <a:pt x="739354" y="1199946"/>
                </a:lnTo>
                <a:cubicBezTo>
                  <a:pt x="638046" y="1228683"/>
                  <a:pt x="536737" y="1243051"/>
                  <a:pt x="435429" y="1243051"/>
                </a:cubicBezTo>
                <a:cubicBezTo>
                  <a:pt x="194948" y="1243051"/>
                  <a:pt x="0" y="1437999"/>
                  <a:pt x="0" y="1678480"/>
                </a:cubicBezTo>
                <a:cubicBezTo>
                  <a:pt x="0" y="1798720"/>
                  <a:pt x="48737" y="1907578"/>
                  <a:pt x="127534" y="1986375"/>
                </a:cubicBezTo>
                <a:close/>
              </a:path>
            </a:pathLst>
          </a:custGeom>
          <a:solidFill>
            <a:srgbClr val="00B0F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06F0EB48-2586-42B0-8F9A-5AD26382FB32}"/>
              </a:ext>
            </a:extLst>
          </p:cNvPr>
          <p:cNvSpPr/>
          <p:nvPr/>
        </p:nvSpPr>
        <p:spPr>
          <a:xfrm rot="4497718">
            <a:off x="8978587" y="4327031"/>
            <a:ext cx="2200022" cy="2200021"/>
          </a:xfrm>
          <a:custGeom>
            <a:avLst/>
            <a:gdLst>
              <a:gd name="connsiteX0" fmla="*/ 127534 w 2113910"/>
              <a:gd name="connsiteY0" fmla="*/ 1986375 h 2113909"/>
              <a:gd name="connsiteX1" fmla="*/ 435429 w 2113910"/>
              <a:gd name="connsiteY1" fmla="*/ 2113909 h 2113909"/>
              <a:gd name="connsiteX2" fmla="*/ 870858 w 2113910"/>
              <a:gd name="connsiteY2" fmla="*/ 1678480 h 2113909"/>
              <a:gd name="connsiteX3" fmla="*/ 913964 w 2113910"/>
              <a:gd name="connsiteY3" fmla="*/ 1374555 h 2113909"/>
              <a:gd name="connsiteX4" fmla="*/ 942229 w 2113910"/>
              <a:gd name="connsiteY4" fmla="*/ 1294839 h 2113909"/>
              <a:gd name="connsiteX5" fmla="*/ 1294837 w 2113910"/>
              <a:gd name="connsiteY5" fmla="*/ 942230 h 2113909"/>
              <a:gd name="connsiteX6" fmla="*/ 1374556 w 2113910"/>
              <a:gd name="connsiteY6" fmla="*/ 913964 h 2113909"/>
              <a:gd name="connsiteX7" fmla="*/ 1678481 w 2113910"/>
              <a:gd name="connsiteY7" fmla="*/ 870859 h 2113909"/>
              <a:gd name="connsiteX8" fmla="*/ 2113910 w 2113910"/>
              <a:gd name="connsiteY8" fmla="*/ 435429 h 2113909"/>
              <a:gd name="connsiteX9" fmla="*/ 1678481 w 2113910"/>
              <a:gd name="connsiteY9" fmla="*/ 0 h 2113909"/>
              <a:gd name="connsiteX10" fmla="*/ 1243052 w 2113910"/>
              <a:gd name="connsiteY10" fmla="*/ 435429 h 2113909"/>
              <a:gd name="connsiteX11" fmla="*/ 1199947 w 2113910"/>
              <a:gd name="connsiteY11" fmla="*/ 739355 h 2113909"/>
              <a:gd name="connsiteX12" fmla="*/ 1171682 w 2113910"/>
              <a:gd name="connsiteY12" fmla="*/ 819068 h 2113909"/>
              <a:gd name="connsiteX13" fmla="*/ 819070 w 2113910"/>
              <a:gd name="connsiteY13" fmla="*/ 1171680 h 2113909"/>
              <a:gd name="connsiteX14" fmla="*/ 739354 w 2113910"/>
              <a:gd name="connsiteY14" fmla="*/ 1199946 h 2113909"/>
              <a:gd name="connsiteX15" fmla="*/ 435429 w 2113910"/>
              <a:gd name="connsiteY15" fmla="*/ 1243051 h 2113909"/>
              <a:gd name="connsiteX16" fmla="*/ 0 w 2113910"/>
              <a:gd name="connsiteY16" fmla="*/ 1678480 h 2113909"/>
              <a:gd name="connsiteX17" fmla="*/ 127534 w 2113910"/>
              <a:gd name="connsiteY17" fmla="*/ 1986375 h 2113909"/>
              <a:gd name="connsiteX0" fmla="*/ 127534 w 2113910"/>
              <a:gd name="connsiteY0" fmla="*/ 1986375 h 2113909"/>
              <a:gd name="connsiteX1" fmla="*/ 435429 w 2113910"/>
              <a:gd name="connsiteY1" fmla="*/ 2113909 h 2113909"/>
              <a:gd name="connsiteX2" fmla="*/ 870858 w 2113910"/>
              <a:gd name="connsiteY2" fmla="*/ 1678480 h 2113909"/>
              <a:gd name="connsiteX3" fmla="*/ 913964 w 2113910"/>
              <a:gd name="connsiteY3" fmla="*/ 1374555 h 2113909"/>
              <a:gd name="connsiteX4" fmla="*/ 942229 w 2113910"/>
              <a:gd name="connsiteY4" fmla="*/ 1294839 h 2113909"/>
              <a:gd name="connsiteX5" fmla="*/ 1294837 w 2113910"/>
              <a:gd name="connsiteY5" fmla="*/ 942230 h 2113909"/>
              <a:gd name="connsiteX6" fmla="*/ 1374556 w 2113910"/>
              <a:gd name="connsiteY6" fmla="*/ 913964 h 2113909"/>
              <a:gd name="connsiteX7" fmla="*/ 1678481 w 2113910"/>
              <a:gd name="connsiteY7" fmla="*/ 870859 h 2113909"/>
              <a:gd name="connsiteX8" fmla="*/ 2113910 w 2113910"/>
              <a:gd name="connsiteY8" fmla="*/ 435429 h 2113909"/>
              <a:gd name="connsiteX9" fmla="*/ 1678481 w 2113910"/>
              <a:gd name="connsiteY9" fmla="*/ 0 h 2113909"/>
              <a:gd name="connsiteX10" fmla="*/ 1243052 w 2113910"/>
              <a:gd name="connsiteY10" fmla="*/ 435429 h 2113909"/>
              <a:gd name="connsiteX11" fmla="*/ 1199947 w 2113910"/>
              <a:gd name="connsiteY11" fmla="*/ 739355 h 2113909"/>
              <a:gd name="connsiteX12" fmla="*/ 1171682 w 2113910"/>
              <a:gd name="connsiteY12" fmla="*/ 819068 h 2113909"/>
              <a:gd name="connsiteX13" fmla="*/ 819070 w 2113910"/>
              <a:gd name="connsiteY13" fmla="*/ 1171680 h 2113909"/>
              <a:gd name="connsiteX14" fmla="*/ 739354 w 2113910"/>
              <a:gd name="connsiteY14" fmla="*/ 1199946 h 2113909"/>
              <a:gd name="connsiteX15" fmla="*/ 435429 w 2113910"/>
              <a:gd name="connsiteY15" fmla="*/ 1243051 h 2113909"/>
              <a:gd name="connsiteX16" fmla="*/ 0 w 2113910"/>
              <a:gd name="connsiteY16" fmla="*/ 1678480 h 2113909"/>
              <a:gd name="connsiteX17" fmla="*/ 127534 w 2113910"/>
              <a:gd name="connsiteY17" fmla="*/ 1986375 h 2113909"/>
              <a:gd name="connsiteX0" fmla="*/ 127534 w 2113910"/>
              <a:gd name="connsiteY0" fmla="*/ 1986375 h 2113909"/>
              <a:gd name="connsiteX1" fmla="*/ 435429 w 2113910"/>
              <a:gd name="connsiteY1" fmla="*/ 2113909 h 2113909"/>
              <a:gd name="connsiteX2" fmla="*/ 870858 w 2113910"/>
              <a:gd name="connsiteY2" fmla="*/ 1678480 h 2113909"/>
              <a:gd name="connsiteX3" fmla="*/ 913964 w 2113910"/>
              <a:gd name="connsiteY3" fmla="*/ 1374555 h 2113909"/>
              <a:gd name="connsiteX4" fmla="*/ 942229 w 2113910"/>
              <a:gd name="connsiteY4" fmla="*/ 1294839 h 2113909"/>
              <a:gd name="connsiteX5" fmla="*/ 1294837 w 2113910"/>
              <a:gd name="connsiteY5" fmla="*/ 942230 h 2113909"/>
              <a:gd name="connsiteX6" fmla="*/ 1374556 w 2113910"/>
              <a:gd name="connsiteY6" fmla="*/ 913964 h 2113909"/>
              <a:gd name="connsiteX7" fmla="*/ 1678481 w 2113910"/>
              <a:gd name="connsiteY7" fmla="*/ 870859 h 2113909"/>
              <a:gd name="connsiteX8" fmla="*/ 2113910 w 2113910"/>
              <a:gd name="connsiteY8" fmla="*/ 435429 h 2113909"/>
              <a:gd name="connsiteX9" fmla="*/ 1678481 w 2113910"/>
              <a:gd name="connsiteY9" fmla="*/ 0 h 2113909"/>
              <a:gd name="connsiteX10" fmla="*/ 1243052 w 2113910"/>
              <a:gd name="connsiteY10" fmla="*/ 435429 h 2113909"/>
              <a:gd name="connsiteX11" fmla="*/ 1199947 w 2113910"/>
              <a:gd name="connsiteY11" fmla="*/ 739355 h 2113909"/>
              <a:gd name="connsiteX12" fmla="*/ 1171682 w 2113910"/>
              <a:gd name="connsiteY12" fmla="*/ 819068 h 2113909"/>
              <a:gd name="connsiteX13" fmla="*/ 819070 w 2113910"/>
              <a:gd name="connsiteY13" fmla="*/ 1171680 h 2113909"/>
              <a:gd name="connsiteX14" fmla="*/ 739354 w 2113910"/>
              <a:gd name="connsiteY14" fmla="*/ 1199946 h 2113909"/>
              <a:gd name="connsiteX15" fmla="*/ 435429 w 2113910"/>
              <a:gd name="connsiteY15" fmla="*/ 1243051 h 2113909"/>
              <a:gd name="connsiteX16" fmla="*/ 0 w 2113910"/>
              <a:gd name="connsiteY16" fmla="*/ 1678480 h 2113909"/>
              <a:gd name="connsiteX17" fmla="*/ 127534 w 2113910"/>
              <a:gd name="connsiteY17" fmla="*/ 1986375 h 2113909"/>
              <a:gd name="connsiteX0" fmla="*/ 127534 w 2113910"/>
              <a:gd name="connsiteY0" fmla="*/ 1986375 h 2113909"/>
              <a:gd name="connsiteX1" fmla="*/ 435429 w 2113910"/>
              <a:gd name="connsiteY1" fmla="*/ 2113909 h 2113909"/>
              <a:gd name="connsiteX2" fmla="*/ 870858 w 2113910"/>
              <a:gd name="connsiteY2" fmla="*/ 1678480 h 2113909"/>
              <a:gd name="connsiteX3" fmla="*/ 913964 w 2113910"/>
              <a:gd name="connsiteY3" fmla="*/ 1374555 h 2113909"/>
              <a:gd name="connsiteX4" fmla="*/ 942229 w 2113910"/>
              <a:gd name="connsiteY4" fmla="*/ 1294839 h 2113909"/>
              <a:gd name="connsiteX5" fmla="*/ 1294837 w 2113910"/>
              <a:gd name="connsiteY5" fmla="*/ 942230 h 2113909"/>
              <a:gd name="connsiteX6" fmla="*/ 1374556 w 2113910"/>
              <a:gd name="connsiteY6" fmla="*/ 913964 h 2113909"/>
              <a:gd name="connsiteX7" fmla="*/ 1678481 w 2113910"/>
              <a:gd name="connsiteY7" fmla="*/ 870859 h 2113909"/>
              <a:gd name="connsiteX8" fmla="*/ 2113910 w 2113910"/>
              <a:gd name="connsiteY8" fmla="*/ 435429 h 2113909"/>
              <a:gd name="connsiteX9" fmla="*/ 1678481 w 2113910"/>
              <a:gd name="connsiteY9" fmla="*/ 0 h 2113909"/>
              <a:gd name="connsiteX10" fmla="*/ 1243052 w 2113910"/>
              <a:gd name="connsiteY10" fmla="*/ 435429 h 2113909"/>
              <a:gd name="connsiteX11" fmla="*/ 1199947 w 2113910"/>
              <a:gd name="connsiteY11" fmla="*/ 739355 h 2113909"/>
              <a:gd name="connsiteX12" fmla="*/ 1171682 w 2113910"/>
              <a:gd name="connsiteY12" fmla="*/ 819068 h 2113909"/>
              <a:gd name="connsiteX13" fmla="*/ 819070 w 2113910"/>
              <a:gd name="connsiteY13" fmla="*/ 1171680 h 2113909"/>
              <a:gd name="connsiteX14" fmla="*/ 739354 w 2113910"/>
              <a:gd name="connsiteY14" fmla="*/ 1199946 h 2113909"/>
              <a:gd name="connsiteX15" fmla="*/ 435429 w 2113910"/>
              <a:gd name="connsiteY15" fmla="*/ 1243051 h 2113909"/>
              <a:gd name="connsiteX16" fmla="*/ 0 w 2113910"/>
              <a:gd name="connsiteY16" fmla="*/ 1678480 h 2113909"/>
              <a:gd name="connsiteX17" fmla="*/ 127534 w 2113910"/>
              <a:gd name="connsiteY17" fmla="*/ 1986375 h 2113909"/>
              <a:gd name="connsiteX0" fmla="*/ 127534 w 2113910"/>
              <a:gd name="connsiteY0" fmla="*/ 1986375 h 2113909"/>
              <a:gd name="connsiteX1" fmla="*/ 435429 w 2113910"/>
              <a:gd name="connsiteY1" fmla="*/ 2113909 h 2113909"/>
              <a:gd name="connsiteX2" fmla="*/ 870858 w 2113910"/>
              <a:gd name="connsiteY2" fmla="*/ 1678480 h 2113909"/>
              <a:gd name="connsiteX3" fmla="*/ 913964 w 2113910"/>
              <a:gd name="connsiteY3" fmla="*/ 1374555 h 2113909"/>
              <a:gd name="connsiteX4" fmla="*/ 942229 w 2113910"/>
              <a:gd name="connsiteY4" fmla="*/ 1294839 h 2113909"/>
              <a:gd name="connsiteX5" fmla="*/ 1294837 w 2113910"/>
              <a:gd name="connsiteY5" fmla="*/ 942230 h 2113909"/>
              <a:gd name="connsiteX6" fmla="*/ 1374556 w 2113910"/>
              <a:gd name="connsiteY6" fmla="*/ 913964 h 2113909"/>
              <a:gd name="connsiteX7" fmla="*/ 1678481 w 2113910"/>
              <a:gd name="connsiteY7" fmla="*/ 870859 h 2113909"/>
              <a:gd name="connsiteX8" fmla="*/ 2113910 w 2113910"/>
              <a:gd name="connsiteY8" fmla="*/ 435429 h 2113909"/>
              <a:gd name="connsiteX9" fmla="*/ 1678481 w 2113910"/>
              <a:gd name="connsiteY9" fmla="*/ 0 h 2113909"/>
              <a:gd name="connsiteX10" fmla="*/ 1243052 w 2113910"/>
              <a:gd name="connsiteY10" fmla="*/ 435429 h 2113909"/>
              <a:gd name="connsiteX11" fmla="*/ 1199947 w 2113910"/>
              <a:gd name="connsiteY11" fmla="*/ 739355 h 2113909"/>
              <a:gd name="connsiteX12" fmla="*/ 1171682 w 2113910"/>
              <a:gd name="connsiteY12" fmla="*/ 819068 h 2113909"/>
              <a:gd name="connsiteX13" fmla="*/ 819070 w 2113910"/>
              <a:gd name="connsiteY13" fmla="*/ 1171680 h 2113909"/>
              <a:gd name="connsiteX14" fmla="*/ 739354 w 2113910"/>
              <a:gd name="connsiteY14" fmla="*/ 1199946 h 2113909"/>
              <a:gd name="connsiteX15" fmla="*/ 435429 w 2113910"/>
              <a:gd name="connsiteY15" fmla="*/ 1243051 h 2113909"/>
              <a:gd name="connsiteX16" fmla="*/ 0 w 2113910"/>
              <a:gd name="connsiteY16" fmla="*/ 1678480 h 2113909"/>
              <a:gd name="connsiteX17" fmla="*/ 127534 w 2113910"/>
              <a:gd name="connsiteY17" fmla="*/ 1986375 h 2113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113910" h="2113909">
                <a:moveTo>
                  <a:pt x="127534" y="1986375"/>
                </a:moveTo>
                <a:cubicBezTo>
                  <a:pt x="206331" y="2065172"/>
                  <a:pt x="315189" y="2113909"/>
                  <a:pt x="435429" y="2113909"/>
                </a:cubicBezTo>
                <a:cubicBezTo>
                  <a:pt x="675910" y="2113909"/>
                  <a:pt x="870858" y="1918961"/>
                  <a:pt x="870858" y="1678480"/>
                </a:cubicBezTo>
                <a:cubicBezTo>
                  <a:pt x="870858" y="1577172"/>
                  <a:pt x="885226" y="1475863"/>
                  <a:pt x="913964" y="1374555"/>
                </a:cubicBezTo>
                <a:lnTo>
                  <a:pt x="942229" y="1294839"/>
                </a:lnTo>
                <a:cubicBezTo>
                  <a:pt x="1044503" y="1136603"/>
                  <a:pt x="1154407" y="1036872"/>
                  <a:pt x="1294837" y="942230"/>
                </a:cubicBezTo>
                <a:lnTo>
                  <a:pt x="1374556" y="913964"/>
                </a:lnTo>
                <a:cubicBezTo>
                  <a:pt x="1475864" y="885227"/>
                  <a:pt x="1577172" y="870859"/>
                  <a:pt x="1678481" y="870859"/>
                </a:cubicBezTo>
                <a:cubicBezTo>
                  <a:pt x="1918962" y="870859"/>
                  <a:pt x="2113910" y="675911"/>
                  <a:pt x="2113910" y="435429"/>
                </a:cubicBezTo>
                <a:cubicBezTo>
                  <a:pt x="2113910" y="194948"/>
                  <a:pt x="1918962" y="0"/>
                  <a:pt x="1678481" y="0"/>
                </a:cubicBezTo>
                <a:cubicBezTo>
                  <a:pt x="1438000" y="0"/>
                  <a:pt x="1243052" y="194948"/>
                  <a:pt x="1243052" y="435429"/>
                </a:cubicBezTo>
                <a:cubicBezTo>
                  <a:pt x="1243052" y="536738"/>
                  <a:pt x="1228684" y="638046"/>
                  <a:pt x="1199947" y="739355"/>
                </a:cubicBezTo>
                <a:lnTo>
                  <a:pt x="1171682" y="819068"/>
                </a:lnTo>
                <a:cubicBezTo>
                  <a:pt x="1082126" y="959499"/>
                  <a:pt x="969676" y="1082124"/>
                  <a:pt x="819070" y="1171680"/>
                </a:cubicBezTo>
                <a:lnTo>
                  <a:pt x="739354" y="1199946"/>
                </a:lnTo>
                <a:cubicBezTo>
                  <a:pt x="638046" y="1228683"/>
                  <a:pt x="536737" y="1243051"/>
                  <a:pt x="435429" y="1243051"/>
                </a:cubicBezTo>
                <a:cubicBezTo>
                  <a:pt x="194948" y="1243051"/>
                  <a:pt x="0" y="1437999"/>
                  <a:pt x="0" y="1678480"/>
                </a:cubicBezTo>
                <a:cubicBezTo>
                  <a:pt x="0" y="1798720"/>
                  <a:pt x="48737" y="1907578"/>
                  <a:pt x="127534" y="1986375"/>
                </a:cubicBezTo>
                <a:close/>
              </a:path>
            </a:pathLst>
          </a:cu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66" name="Group 17">
            <a:extLst>
              <a:ext uri="{FF2B5EF4-FFF2-40B4-BE49-F238E27FC236}">
                <a16:creationId xmlns:a16="http://schemas.microsoft.com/office/drawing/2014/main" id="{426D4023-21C6-4B2E-B425-F698266F1EB0}"/>
              </a:ext>
            </a:extLst>
          </p:cNvPr>
          <p:cNvGrpSpPr/>
          <p:nvPr/>
        </p:nvGrpSpPr>
        <p:grpSpPr>
          <a:xfrm>
            <a:off x="547894" y="514243"/>
            <a:ext cx="3837298" cy="3693319"/>
            <a:chOff x="6147355" y="1560997"/>
            <a:chExt cx="2935573" cy="3693319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B1F9127-BCD5-4E5B-9444-4C7801EFA721}"/>
                </a:ext>
              </a:extLst>
            </p:cNvPr>
            <p:cNvSpPr txBox="1"/>
            <p:nvPr/>
          </p:nvSpPr>
          <p:spPr>
            <a:xfrm>
              <a:off x="6147357" y="1560997"/>
              <a:ext cx="2935571" cy="187743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0"/>
                </a:spcAft>
              </a:pPr>
              <a:r>
                <a:rPr lang="ru-RU" sz="2200" b="1" dirty="0" err="1">
                  <a:latin typeface="Gilroy" panose="00000500000000000000" pitchFamily="2" charset="-52"/>
                </a:rPr>
                <a:t>І</a:t>
              </a:r>
              <a:r>
                <a:rPr lang="ru-RU" sz="2200" b="1" i="0" strike="noStrike" dirty="0" err="1">
                  <a:effectLst/>
                  <a:latin typeface="Gilroy" panose="00000500000000000000" pitchFamily="2" charset="-52"/>
                </a:rPr>
                <a:t>нформація</a:t>
              </a:r>
              <a:r>
                <a:rPr lang="ru-RU" sz="2200" b="1" i="0" strike="noStrike" dirty="0">
                  <a:effectLst/>
                  <a:latin typeface="Gilroy" panose="00000500000000000000" pitchFamily="2" charset="-52"/>
                </a:rPr>
                <a:t> про </a:t>
              </a:r>
              <a:r>
                <a:rPr lang="ru-RU" sz="2200" b="1" i="0" strike="noStrike" dirty="0" err="1">
                  <a:effectLst/>
                  <a:latin typeface="Gilroy" panose="00000500000000000000" pitchFamily="2" charset="-52"/>
                </a:rPr>
                <a:t>понад</a:t>
              </a:r>
              <a:r>
                <a:rPr lang="ru-RU" sz="2200" b="1" i="0" strike="noStrike" dirty="0">
                  <a:effectLst/>
                  <a:latin typeface="Gilroy" panose="00000500000000000000" pitchFamily="2" charset="-52"/>
                </a:rPr>
                <a:t> </a:t>
              </a:r>
              <a:endParaRPr lang="en-US" sz="2200" b="1" i="0" strike="noStrike" dirty="0">
                <a:effectLst/>
                <a:latin typeface="Gilroy" panose="00000500000000000000" pitchFamily="2" charset="-52"/>
              </a:endParaRPr>
            </a:p>
            <a:p>
              <a:pPr rtl="0">
                <a:spcBef>
                  <a:spcPts val="0"/>
                </a:spcBef>
                <a:spcAft>
                  <a:spcPts val="0"/>
                </a:spcAft>
              </a:pPr>
              <a:r>
                <a:rPr lang="ru-RU" sz="2200" b="1" i="0" strike="noStrike" dirty="0">
                  <a:effectLst/>
                  <a:latin typeface="Gilroy" panose="00000500000000000000" pitchFamily="2" charset="-52"/>
                </a:rPr>
                <a:t>1 000 000 </a:t>
              </a:r>
              <a:r>
                <a:rPr lang="ru-RU" sz="2200" b="1" i="0" strike="noStrike" dirty="0" err="1">
                  <a:effectLst/>
                  <a:latin typeface="Gilroy" panose="00000500000000000000" pitchFamily="2" charset="-52"/>
                </a:rPr>
                <a:t>бізнесів</a:t>
              </a:r>
              <a:r>
                <a:rPr lang="ru-RU" sz="2200" b="1" i="0" u="none" strike="noStrike" dirty="0">
                  <a:effectLst/>
                  <a:latin typeface="Gilroy" panose="00000500000000000000" pitchFamily="2" charset="-52"/>
                </a:rPr>
                <a:t>, </a:t>
              </a:r>
              <a:endParaRPr lang="ru-RU" sz="2200" b="1" dirty="0">
                <a:effectLst/>
                <a:latin typeface="Gilroy" panose="00000500000000000000" pitchFamily="2" charset="-52"/>
              </a:endParaRPr>
            </a:p>
            <a:p>
              <a:pPr rtl="0">
                <a:spcBef>
                  <a:spcPts val="0"/>
                </a:spcBef>
                <a:spcAft>
                  <a:spcPts val="0"/>
                </a:spcAft>
              </a:pPr>
              <a:r>
                <a:rPr lang="ru-RU" sz="2200" b="1" i="0" u="none" strike="noStrike" dirty="0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та </a:t>
              </a:r>
              <a:r>
                <a:rPr lang="ru-RU" sz="2200" b="1" i="0" u="none" strike="noStrike" dirty="0" err="1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державних</a:t>
              </a:r>
              <a:r>
                <a:rPr lang="ru-RU" sz="2200" b="1" i="0" u="none" strike="noStrike" dirty="0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 </a:t>
              </a:r>
              <a:r>
                <a:rPr lang="ru-RU" sz="2200" b="1" i="0" u="none" strike="noStrike" dirty="0" err="1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установ</a:t>
              </a:r>
              <a:r>
                <a:rPr lang="ru-RU" sz="2200" b="1" i="0" u="none" strike="noStrike" dirty="0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 </a:t>
              </a:r>
              <a:endParaRPr lang="en-US" sz="2200" b="1" i="0" u="none" strike="noStrike" dirty="0">
                <a:solidFill>
                  <a:srgbClr val="000000"/>
                </a:solidFill>
                <a:effectLst/>
                <a:latin typeface="Gilroy" panose="00000500000000000000" pitchFamily="2" charset="-52"/>
              </a:endParaRPr>
            </a:p>
            <a:p>
              <a:pPr rtl="0">
                <a:spcBef>
                  <a:spcPts val="0"/>
                </a:spcBef>
                <a:spcAft>
                  <a:spcPts val="0"/>
                </a:spcAft>
              </a:pPr>
              <a:r>
                <a:rPr lang="ru-RU" sz="2200" b="1" i="0" u="none" strike="noStrike" dirty="0" err="1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розміщені</a:t>
              </a:r>
              <a:r>
                <a:rPr lang="ru-RU" sz="2200" b="1" i="0" u="none" strike="noStrike" dirty="0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 на </a:t>
              </a:r>
              <a:r>
                <a:rPr lang="ru-RU" sz="2200" b="1" i="0" u="none" strike="noStrike" dirty="0" err="1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платформі</a:t>
              </a:r>
              <a:endParaRPr lang="ru-RU" sz="2200" b="1" dirty="0">
                <a:effectLst/>
                <a:latin typeface="Gilroy" panose="00000500000000000000" pitchFamily="2" charset="-52"/>
              </a:endParaRPr>
            </a:p>
            <a:p>
              <a:br>
                <a:rPr lang="ru-RU" sz="1400" dirty="0"/>
              </a:b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4CA2B8AD-E6CF-4135-8609-82F6D0BBD639}"/>
                </a:ext>
              </a:extLst>
            </p:cNvPr>
            <p:cNvSpPr txBox="1"/>
            <p:nvPr/>
          </p:nvSpPr>
          <p:spPr>
            <a:xfrm>
              <a:off x="6147355" y="3438434"/>
              <a:ext cx="283578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0"/>
                </a:spcAft>
              </a:pPr>
              <a:r>
                <a:rPr lang="ru-RU" sz="1600" i="0" u="none" strike="noStrike" dirty="0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для </a:t>
              </a:r>
              <a:r>
                <a:rPr lang="ru-RU" sz="1600" i="0" u="none" strike="noStrike" dirty="0" err="1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зручної</a:t>
              </a:r>
              <a:r>
                <a:rPr lang="ru-RU" sz="1600" i="0" u="none" strike="noStrike" dirty="0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 </a:t>
              </a:r>
              <a:r>
                <a:rPr lang="ru-RU" sz="1600" i="0" u="none" strike="noStrike" dirty="0" err="1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навігації</a:t>
              </a:r>
              <a:r>
                <a:rPr lang="ru-RU" sz="1600" i="0" u="none" strike="noStrike" dirty="0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 та </a:t>
              </a:r>
              <a:r>
                <a:rPr lang="ru-RU" sz="1600" i="0" u="none" strike="noStrike" dirty="0" err="1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пошуку</a:t>
              </a:r>
              <a:r>
                <a:rPr lang="ru-RU" sz="1600" i="0" u="none" strike="noStrike" dirty="0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 </a:t>
              </a:r>
              <a:endParaRPr lang="en-US" sz="1600" i="0" u="none" strike="noStrike" dirty="0">
                <a:solidFill>
                  <a:srgbClr val="000000"/>
                </a:solidFill>
                <a:effectLst/>
                <a:latin typeface="Gilroy" panose="00000500000000000000" pitchFamily="2" charset="-52"/>
              </a:endParaRPr>
            </a:p>
            <a:p>
              <a:pPr rtl="0">
                <a:spcBef>
                  <a:spcPts val="0"/>
                </a:spcBef>
                <a:spcAft>
                  <a:spcPts val="0"/>
                </a:spcAft>
              </a:pPr>
              <a:r>
                <a:rPr lang="ru-RU" sz="1600" i="0" u="none" strike="noStrike" dirty="0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на </a:t>
              </a:r>
              <a:r>
                <a:rPr lang="ru-RU" sz="1600" i="0" u="none" strike="noStrike" dirty="0" err="1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платформі</a:t>
              </a:r>
              <a:r>
                <a:rPr lang="ru-RU" sz="1600" i="0" u="none" strike="noStrike" dirty="0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,</a:t>
              </a:r>
              <a:r>
                <a:rPr lang="en-US" sz="1600" dirty="0">
                  <a:latin typeface="Gilroy" panose="00000500000000000000" pitchFamily="2" charset="-52"/>
                </a:rPr>
                <a:t> </a:t>
              </a:r>
              <a:r>
                <a:rPr lang="ru-RU" sz="1600" i="0" u="none" strike="noStrike" dirty="0" err="1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передбачений</a:t>
              </a:r>
              <a:r>
                <a:rPr lang="ru-RU" sz="1600" i="0" u="none" strike="noStrike" dirty="0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 </a:t>
              </a:r>
              <a:r>
                <a:rPr lang="ru-RU" sz="1600" i="0" u="none" strike="noStrike" dirty="0" err="1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розподіл</a:t>
              </a:r>
              <a:r>
                <a:rPr lang="ru-RU" sz="1600" i="0" u="none" strike="noStrike" dirty="0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 за </a:t>
              </a:r>
              <a:r>
                <a:rPr lang="ru-RU" sz="1600" i="0" u="none" strike="noStrike" dirty="0" err="1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цільовими</a:t>
              </a:r>
              <a:r>
                <a:rPr lang="ru-RU" sz="1600" i="0" u="none" strike="noStrike" dirty="0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 </a:t>
              </a:r>
              <a:r>
                <a:rPr lang="ru-RU" sz="1600" i="0" u="none" strike="noStrike" dirty="0" err="1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категоріями</a:t>
              </a:r>
              <a:r>
                <a:rPr lang="ru-RU" sz="1600" i="0" u="none" strike="noStrike" dirty="0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,</a:t>
              </a:r>
              <a:r>
                <a:rPr lang="en-US" sz="1600" dirty="0">
                  <a:latin typeface="Gilroy" panose="00000500000000000000" pitchFamily="2" charset="-52"/>
                </a:rPr>
                <a:t> </a:t>
              </a:r>
              <a:r>
                <a:rPr lang="ru-RU" sz="1600" i="0" u="none" strike="noStrike" dirty="0" err="1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щоб</a:t>
              </a:r>
              <a:r>
                <a:rPr lang="ru-RU" sz="1600" i="0" u="none" strike="noStrike" dirty="0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 </a:t>
              </a:r>
              <a:r>
                <a:rPr lang="ru-RU" sz="1600" i="0" u="none" strike="noStrike" dirty="0" err="1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відвідувачі</a:t>
              </a:r>
              <a:r>
                <a:rPr lang="ru-RU" sz="1600" i="0" u="none" strike="noStrike" dirty="0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 порталу </a:t>
              </a:r>
              <a:r>
                <a:rPr lang="ru-RU" sz="1600" i="0" u="none" strike="noStrike" dirty="0" err="1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змогли</a:t>
              </a:r>
              <a:r>
                <a:rPr lang="ru-RU" sz="1600" i="0" u="none" strike="noStrike" dirty="0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 </a:t>
              </a:r>
              <a:r>
                <a:rPr lang="ru-RU" sz="1600" i="0" u="none" strike="noStrike" dirty="0" err="1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швидко</a:t>
              </a:r>
              <a:r>
                <a:rPr lang="ru-RU" sz="1600" i="0" u="none" strike="noStrike" dirty="0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 </a:t>
              </a:r>
              <a:r>
                <a:rPr lang="ru-RU" sz="1600" i="0" u="none" strike="noStrike" dirty="0" err="1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необхідний</a:t>
              </a:r>
              <a:r>
                <a:rPr lang="ru-RU" sz="1600" i="0" u="none" strike="noStrike" dirty="0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 </a:t>
              </a:r>
              <a:r>
                <a:rPr lang="ru-RU" sz="1600" i="0" u="none" strike="noStrike" dirty="0" err="1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об'єкт</a:t>
              </a:r>
              <a:endParaRPr lang="ru-RU" sz="1600" dirty="0">
                <a:effectLst/>
                <a:latin typeface="Gilroy" panose="00000500000000000000" pitchFamily="2" charset="-52"/>
              </a:endParaRPr>
            </a:p>
            <a:p>
              <a:br>
                <a:rPr lang="ru-RU" sz="1600" dirty="0">
                  <a:latin typeface="Gilroy" panose="00000500000000000000" pitchFamily="2" charset="-52"/>
                </a:rPr>
              </a:br>
              <a:endPara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2" charset="-52"/>
                <a:cs typeface="Arial" pitchFamily="34" charset="0"/>
              </a:endParaRPr>
            </a:p>
          </p:txBody>
        </p:sp>
      </p:grpSp>
      <p:sp>
        <p:nvSpPr>
          <p:cNvPr id="71" name="Rectangle 9">
            <a:extLst>
              <a:ext uri="{FF2B5EF4-FFF2-40B4-BE49-F238E27FC236}">
                <a16:creationId xmlns:a16="http://schemas.microsoft.com/office/drawing/2014/main" id="{29422532-BE22-4AD3-8C86-093A11B5EDBF}"/>
              </a:ext>
            </a:extLst>
          </p:cNvPr>
          <p:cNvSpPr/>
          <p:nvPr/>
        </p:nvSpPr>
        <p:spPr>
          <a:xfrm>
            <a:off x="2781817" y="4776487"/>
            <a:ext cx="360125" cy="337109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72" name="Rounded Rectangle 27">
            <a:extLst>
              <a:ext uri="{FF2B5EF4-FFF2-40B4-BE49-F238E27FC236}">
                <a16:creationId xmlns:a16="http://schemas.microsoft.com/office/drawing/2014/main" id="{AF56965B-DACC-474A-9C87-4500ED787C6D}"/>
              </a:ext>
            </a:extLst>
          </p:cNvPr>
          <p:cNvSpPr/>
          <p:nvPr/>
        </p:nvSpPr>
        <p:spPr>
          <a:xfrm>
            <a:off x="7520243" y="5734842"/>
            <a:ext cx="367329" cy="282159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74" name="Round Same Side Corner Rectangle 36">
            <a:extLst>
              <a:ext uri="{FF2B5EF4-FFF2-40B4-BE49-F238E27FC236}">
                <a16:creationId xmlns:a16="http://schemas.microsoft.com/office/drawing/2014/main" id="{57B7FCD0-C50E-474D-A5CC-430909C24414}"/>
              </a:ext>
            </a:extLst>
          </p:cNvPr>
          <p:cNvSpPr/>
          <p:nvPr/>
        </p:nvSpPr>
        <p:spPr>
          <a:xfrm>
            <a:off x="9125815" y="4808499"/>
            <a:ext cx="351546" cy="277938"/>
          </a:xfrm>
          <a:custGeom>
            <a:avLst/>
            <a:gdLst/>
            <a:ahLst/>
            <a:cxnLst/>
            <a:rect l="l" t="t" r="r" b="b"/>
            <a:pathLst>
              <a:path w="3219104" h="2545072">
                <a:moveTo>
                  <a:pt x="2779672" y="457200"/>
                </a:moveTo>
                <a:lnTo>
                  <a:pt x="2975888" y="457200"/>
                </a:lnTo>
                <a:cubicBezTo>
                  <a:pt x="3110212" y="457200"/>
                  <a:pt x="3219104" y="566092"/>
                  <a:pt x="3219104" y="700416"/>
                </a:cubicBezTo>
                <a:lnTo>
                  <a:pt x="3219104" y="2301856"/>
                </a:lnTo>
                <a:cubicBezTo>
                  <a:pt x="3219104" y="2436180"/>
                  <a:pt x="3110212" y="2545072"/>
                  <a:pt x="2975888" y="2545072"/>
                </a:cubicBezTo>
                <a:lnTo>
                  <a:pt x="2779672" y="2545072"/>
                </a:lnTo>
                <a:close/>
                <a:moveTo>
                  <a:pt x="243216" y="457200"/>
                </a:moveTo>
                <a:lnTo>
                  <a:pt x="439432" y="457200"/>
                </a:lnTo>
                <a:lnTo>
                  <a:pt x="439432" y="2545072"/>
                </a:lnTo>
                <a:lnTo>
                  <a:pt x="243216" y="2545072"/>
                </a:lnTo>
                <a:cubicBezTo>
                  <a:pt x="108892" y="2545072"/>
                  <a:pt x="0" y="2436180"/>
                  <a:pt x="0" y="2301856"/>
                </a:cubicBezTo>
                <a:lnTo>
                  <a:pt x="0" y="700416"/>
                </a:lnTo>
                <a:cubicBezTo>
                  <a:pt x="0" y="566092"/>
                  <a:pt x="108892" y="457200"/>
                  <a:pt x="243216" y="457200"/>
                </a:cubicBezTo>
                <a:close/>
                <a:moveTo>
                  <a:pt x="1428476" y="174246"/>
                </a:moveTo>
                <a:cubicBezTo>
                  <a:pt x="1372210" y="174246"/>
                  <a:pt x="1326598" y="219858"/>
                  <a:pt x="1326598" y="276124"/>
                </a:cubicBezTo>
                <a:lnTo>
                  <a:pt x="1326598" y="457200"/>
                </a:lnTo>
                <a:lnTo>
                  <a:pt x="1892506" y="457200"/>
                </a:lnTo>
                <a:lnTo>
                  <a:pt x="1892506" y="276124"/>
                </a:lnTo>
                <a:cubicBezTo>
                  <a:pt x="1892506" y="219858"/>
                  <a:pt x="1846894" y="174246"/>
                  <a:pt x="1790628" y="174246"/>
                </a:cubicBezTo>
                <a:close/>
                <a:moveTo>
                  <a:pt x="1285704" y="0"/>
                </a:moveTo>
                <a:lnTo>
                  <a:pt x="1933400" y="0"/>
                </a:lnTo>
                <a:cubicBezTo>
                  <a:pt x="2007048" y="0"/>
                  <a:pt x="2066752" y="59704"/>
                  <a:pt x="2066752" y="133352"/>
                </a:cubicBezTo>
                <a:lnTo>
                  <a:pt x="2066752" y="457200"/>
                </a:lnTo>
                <a:lnTo>
                  <a:pt x="2599672" y="457200"/>
                </a:lnTo>
                <a:lnTo>
                  <a:pt x="2599672" y="2545072"/>
                </a:lnTo>
                <a:lnTo>
                  <a:pt x="619432" y="2545072"/>
                </a:lnTo>
                <a:lnTo>
                  <a:pt x="619432" y="457200"/>
                </a:lnTo>
                <a:lnTo>
                  <a:pt x="1152352" y="457200"/>
                </a:lnTo>
                <a:lnTo>
                  <a:pt x="1152352" y="133352"/>
                </a:lnTo>
                <a:cubicBezTo>
                  <a:pt x="1152352" y="59704"/>
                  <a:pt x="1212056" y="0"/>
                  <a:pt x="12857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7" name="Freeform 18">
            <a:extLst>
              <a:ext uri="{FF2B5EF4-FFF2-40B4-BE49-F238E27FC236}">
                <a16:creationId xmlns:a16="http://schemas.microsoft.com/office/drawing/2014/main" id="{EB0D1C51-4F36-4D9B-A2AE-C8E58C17E09D}"/>
              </a:ext>
            </a:extLst>
          </p:cNvPr>
          <p:cNvSpPr/>
          <p:nvPr/>
        </p:nvSpPr>
        <p:spPr>
          <a:xfrm>
            <a:off x="4254745" y="5604324"/>
            <a:ext cx="511325" cy="412677"/>
          </a:xfrm>
          <a:custGeom>
            <a:avLst/>
            <a:gdLst/>
            <a:ahLst/>
            <a:cxnLst/>
            <a:rect l="l" t="t" r="r" b="b"/>
            <a:pathLst>
              <a:path w="3307788" h="2669631">
                <a:moveTo>
                  <a:pt x="2793832" y="1478391"/>
                </a:moveTo>
                <a:cubicBezTo>
                  <a:pt x="2772990" y="1635402"/>
                  <a:pt x="2717678" y="1784517"/>
                  <a:pt x="2633007" y="1915952"/>
                </a:cubicBezTo>
                <a:cubicBezTo>
                  <a:pt x="2695386" y="1951862"/>
                  <a:pt x="2772768" y="1955673"/>
                  <a:pt x="2841607" y="1924185"/>
                </a:cubicBezTo>
                <a:cubicBezTo>
                  <a:pt x="2943442" y="1877605"/>
                  <a:pt x="2999062" y="1766364"/>
                  <a:pt x="2975226" y="1656948"/>
                </a:cubicBezTo>
                <a:cubicBezTo>
                  <a:pt x="2955176" y="1564911"/>
                  <a:pt x="2883463" y="1495086"/>
                  <a:pt x="2793832" y="1478391"/>
                </a:cubicBezTo>
                <a:close/>
                <a:moveTo>
                  <a:pt x="2807611" y="1247700"/>
                </a:moveTo>
                <a:lnTo>
                  <a:pt x="2807472" y="1256060"/>
                </a:lnTo>
                <a:cubicBezTo>
                  <a:pt x="2994195" y="1281771"/>
                  <a:pt x="3148201" y="1421768"/>
                  <a:pt x="3189276" y="1610317"/>
                </a:cubicBezTo>
                <a:cubicBezTo>
                  <a:pt x="3235041" y="1820393"/>
                  <a:pt x="3128252" y="2033972"/>
                  <a:pt x="2932732" y="2123406"/>
                </a:cubicBezTo>
                <a:cubicBezTo>
                  <a:pt x="2789297" y="2189015"/>
                  <a:pt x="2626543" y="2174805"/>
                  <a:pt x="2499470" y="2094044"/>
                </a:cubicBezTo>
                <a:cubicBezTo>
                  <a:pt x="2427194" y="2172627"/>
                  <a:pt x="2343030" y="2241391"/>
                  <a:pt x="2248861" y="2297980"/>
                </a:cubicBezTo>
                <a:cubicBezTo>
                  <a:pt x="2178351" y="2340352"/>
                  <a:pt x="2104446" y="2374567"/>
                  <a:pt x="2027600" y="2398134"/>
                </a:cubicBezTo>
                <a:lnTo>
                  <a:pt x="3307788" y="2397615"/>
                </a:lnTo>
                <a:cubicBezTo>
                  <a:pt x="3265361" y="2549905"/>
                  <a:pt x="2537441" y="2669620"/>
                  <a:pt x="1653814" y="2669631"/>
                </a:cubicBezTo>
                <a:cubicBezTo>
                  <a:pt x="773102" y="2669642"/>
                  <a:pt x="46417" y="2550707"/>
                  <a:pt x="0" y="2398955"/>
                </a:cubicBezTo>
                <a:lnTo>
                  <a:pt x="1280678" y="2398436"/>
                </a:lnTo>
                <a:cubicBezTo>
                  <a:pt x="1203764" y="2374915"/>
                  <a:pt x="1129786" y="2340732"/>
                  <a:pt x="1059201" y="2298380"/>
                </a:cubicBezTo>
                <a:cubicBezTo>
                  <a:pt x="693039" y="2078675"/>
                  <a:pt x="477900" y="1674935"/>
                  <a:pt x="499745" y="1248476"/>
                </a:cubicBezTo>
                <a:close/>
                <a:moveTo>
                  <a:pt x="1331611" y="201752"/>
                </a:moveTo>
                <a:cubicBezTo>
                  <a:pt x="1206335" y="290902"/>
                  <a:pt x="1124761" y="308382"/>
                  <a:pt x="1132336" y="435988"/>
                </a:cubicBezTo>
                <a:cubicBezTo>
                  <a:pt x="1160888" y="640507"/>
                  <a:pt x="1527973" y="617783"/>
                  <a:pt x="1498839" y="840365"/>
                </a:cubicBezTo>
                <a:cubicBezTo>
                  <a:pt x="1455138" y="960979"/>
                  <a:pt x="1395705" y="987199"/>
                  <a:pt x="1213910" y="1052459"/>
                </a:cubicBezTo>
                <a:cubicBezTo>
                  <a:pt x="1331028" y="972050"/>
                  <a:pt x="1364241" y="921357"/>
                  <a:pt x="1360745" y="809484"/>
                </a:cubicBezTo>
                <a:cubicBezTo>
                  <a:pt x="1360746" y="646916"/>
                  <a:pt x="1111360" y="626523"/>
                  <a:pt x="1020462" y="495421"/>
                </a:cubicBezTo>
                <a:cubicBezTo>
                  <a:pt x="941218" y="374224"/>
                  <a:pt x="1061250" y="280996"/>
                  <a:pt x="1331611" y="201752"/>
                </a:cubicBezTo>
                <a:close/>
                <a:moveTo>
                  <a:pt x="2164365" y="80223"/>
                </a:moveTo>
                <a:cubicBezTo>
                  <a:pt x="2021192" y="182108"/>
                  <a:pt x="1927964" y="202086"/>
                  <a:pt x="1936621" y="347922"/>
                </a:cubicBezTo>
                <a:cubicBezTo>
                  <a:pt x="1969252" y="581657"/>
                  <a:pt x="2388778" y="555687"/>
                  <a:pt x="2355482" y="810066"/>
                </a:cubicBezTo>
                <a:cubicBezTo>
                  <a:pt x="2305538" y="947910"/>
                  <a:pt x="2237615" y="977876"/>
                  <a:pt x="2029849" y="1052459"/>
                </a:cubicBezTo>
                <a:cubicBezTo>
                  <a:pt x="2163698" y="960563"/>
                  <a:pt x="2201656" y="902628"/>
                  <a:pt x="2197660" y="774773"/>
                </a:cubicBezTo>
                <a:cubicBezTo>
                  <a:pt x="2197661" y="588982"/>
                  <a:pt x="1912649" y="565676"/>
                  <a:pt x="1808765" y="415844"/>
                </a:cubicBezTo>
                <a:cubicBezTo>
                  <a:pt x="1718201" y="277334"/>
                  <a:pt x="1855380" y="170787"/>
                  <a:pt x="2164365" y="80223"/>
                </a:cubicBezTo>
                <a:close/>
                <a:moveTo>
                  <a:pt x="1754169" y="0"/>
                </a:moveTo>
                <a:cubicBezTo>
                  <a:pt x="1583512" y="121444"/>
                  <a:pt x="1472387" y="145257"/>
                  <a:pt x="1482706" y="319088"/>
                </a:cubicBezTo>
                <a:cubicBezTo>
                  <a:pt x="1521601" y="597693"/>
                  <a:pt x="2021663" y="566738"/>
                  <a:pt x="1981975" y="869950"/>
                </a:cubicBezTo>
                <a:cubicBezTo>
                  <a:pt x="1922443" y="1034256"/>
                  <a:pt x="1841481" y="1069974"/>
                  <a:pt x="1593831" y="1158875"/>
                </a:cubicBezTo>
                <a:cubicBezTo>
                  <a:pt x="1753374" y="1049338"/>
                  <a:pt x="1798619" y="980281"/>
                  <a:pt x="1793856" y="827882"/>
                </a:cubicBezTo>
                <a:cubicBezTo>
                  <a:pt x="1793857" y="606424"/>
                  <a:pt x="1454132" y="578644"/>
                  <a:pt x="1330306" y="400050"/>
                </a:cubicBezTo>
                <a:cubicBezTo>
                  <a:pt x="1222356" y="234950"/>
                  <a:pt x="1385869" y="107950"/>
                  <a:pt x="175416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8" name="Rounded Rectangle 17">
            <a:extLst>
              <a:ext uri="{FF2B5EF4-FFF2-40B4-BE49-F238E27FC236}">
                <a16:creationId xmlns:a16="http://schemas.microsoft.com/office/drawing/2014/main" id="{C4AB7862-7167-4D09-98A2-8A72D8193AED}"/>
              </a:ext>
            </a:extLst>
          </p:cNvPr>
          <p:cNvSpPr>
            <a:spLocks noChangeAspect="1"/>
          </p:cNvSpPr>
          <p:nvPr/>
        </p:nvSpPr>
        <p:spPr>
          <a:xfrm>
            <a:off x="5978339" y="4726546"/>
            <a:ext cx="274650" cy="436989"/>
          </a:xfrm>
          <a:custGeom>
            <a:avLst/>
            <a:gdLst/>
            <a:ahLst/>
            <a:cxnLst/>
            <a:rect l="l" t="t" r="r" b="b"/>
            <a:pathLst>
              <a:path w="2016224" h="3207971">
                <a:moveTo>
                  <a:pt x="854575" y="1382799"/>
                </a:moveTo>
                <a:lnTo>
                  <a:pt x="854575" y="1686462"/>
                </a:lnTo>
                <a:lnTo>
                  <a:pt x="550912" y="1686462"/>
                </a:lnTo>
                <a:lnTo>
                  <a:pt x="550912" y="1993536"/>
                </a:lnTo>
                <a:lnTo>
                  <a:pt x="854575" y="1993536"/>
                </a:lnTo>
                <a:lnTo>
                  <a:pt x="854575" y="2297199"/>
                </a:lnTo>
                <a:lnTo>
                  <a:pt x="1161649" y="2297199"/>
                </a:lnTo>
                <a:lnTo>
                  <a:pt x="1161649" y="1993536"/>
                </a:lnTo>
                <a:lnTo>
                  <a:pt x="1465312" y="1993536"/>
                </a:lnTo>
                <a:lnTo>
                  <a:pt x="1465312" y="1686462"/>
                </a:lnTo>
                <a:lnTo>
                  <a:pt x="1161649" y="1686462"/>
                </a:lnTo>
                <a:lnTo>
                  <a:pt x="1161649" y="1382799"/>
                </a:lnTo>
                <a:close/>
                <a:moveTo>
                  <a:pt x="397285" y="941591"/>
                </a:moveTo>
                <a:lnTo>
                  <a:pt x="1618940" y="941591"/>
                </a:lnTo>
                <a:lnTo>
                  <a:pt x="1618940" y="2738407"/>
                </a:lnTo>
                <a:lnTo>
                  <a:pt x="397285" y="2738407"/>
                </a:lnTo>
                <a:close/>
                <a:moveTo>
                  <a:pt x="305673" y="849979"/>
                </a:moveTo>
                <a:lnTo>
                  <a:pt x="305673" y="2830019"/>
                </a:lnTo>
                <a:lnTo>
                  <a:pt x="1710552" y="2830019"/>
                </a:lnTo>
                <a:lnTo>
                  <a:pt x="1710552" y="849979"/>
                </a:lnTo>
                <a:close/>
                <a:moveTo>
                  <a:pt x="240515" y="472027"/>
                </a:moveTo>
                <a:lnTo>
                  <a:pt x="1775709" y="472027"/>
                </a:lnTo>
                <a:cubicBezTo>
                  <a:pt x="1908542" y="472027"/>
                  <a:pt x="2016224" y="579709"/>
                  <a:pt x="2016224" y="712542"/>
                </a:cubicBezTo>
                <a:lnTo>
                  <a:pt x="2016224" y="2967456"/>
                </a:lnTo>
                <a:cubicBezTo>
                  <a:pt x="2016224" y="3100289"/>
                  <a:pt x="1908542" y="3207971"/>
                  <a:pt x="1775709" y="3207971"/>
                </a:cubicBezTo>
                <a:lnTo>
                  <a:pt x="240515" y="3207971"/>
                </a:lnTo>
                <a:cubicBezTo>
                  <a:pt x="107682" y="3207971"/>
                  <a:pt x="0" y="3100289"/>
                  <a:pt x="0" y="2967456"/>
                </a:cubicBezTo>
                <a:lnTo>
                  <a:pt x="0" y="712542"/>
                </a:lnTo>
                <a:cubicBezTo>
                  <a:pt x="0" y="579709"/>
                  <a:pt x="107682" y="472027"/>
                  <a:pt x="240515" y="472027"/>
                </a:cubicBezTo>
                <a:close/>
                <a:moveTo>
                  <a:pt x="515787" y="0"/>
                </a:moveTo>
                <a:lnTo>
                  <a:pt x="1500437" y="0"/>
                </a:lnTo>
                <a:cubicBezTo>
                  <a:pt x="1541893" y="0"/>
                  <a:pt x="1575500" y="33607"/>
                  <a:pt x="1575500" y="75063"/>
                </a:cubicBezTo>
                <a:lnTo>
                  <a:pt x="1575500" y="367990"/>
                </a:lnTo>
                <a:lnTo>
                  <a:pt x="440724" y="367990"/>
                </a:lnTo>
                <a:lnTo>
                  <a:pt x="440724" y="75063"/>
                </a:lnTo>
                <a:cubicBezTo>
                  <a:pt x="440724" y="33607"/>
                  <a:pt x="474331" y="0"/>
                  <a:pt x="5157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45" name="Freeform 19">
            <a:extLst>
              <a:ext uri="{FF2B5EF4-FFF2-40B4-BE49-F238E27FC236}">
                <a16:creationId xmlns:a16="http://schemas.microsoft.com/office/drawing/2014/main" id="{9776F5C4-159E-4118-B1EB-98CF660B117C}"/>
              </a:ext>
            </a:extLst>
          </p:cNvPr>
          <p:cNvSpPr/>
          <p:nvPr/>
        </p:nvSpPr>
        <p:spPr>
          <a:xfrm>
            <a:off x="10645926" y="5649226"/>
            <a:ext cx="460778" cy="453389"/>
          </a:xfrm>
          <a:custGeom>
            <a:avLst/>
            <a:gdLst/>
            <a:ahLst/>
            <a:cxnLst/>
            <a:rect l="l" t="t" r="r" b="b"/>
            <a:pathLst>
              <a:path w="3214097" h="3162551">
                <a:moveTo>
                  <a:pt x="1014592" y="2306036"/>
                </a:moveTo>
                <a:cubicBezTo>
                  <a:pt x="854868" y="2306036"/>
                  <a:pt x="725386" y="2435518"/>
                  <a:pt x="725386" y="2595242"/>
                </a:cubicBezTo>
                <a:cubicBezTo>
                  <a:pt x="725386" y="2754966"/>
                  <a:pt x="854868" y="2884448"/>
                  <a:pt x="1014592" y="2884448"/>
                </a:cubicBezTo>
                <a:cubicBezTo>
                  <a:pt x="1174316" y="2884448"/>
                  <a:pt x="1303798" y="2754966"/>
                  <a:pt x="1303798" y="2595242"/>
                </a:cubicBezTo>
                <a:cubicBezTo>
                  <a:pt x="1303798" y="2435518"/>
                  <a:pt x="1174316" y="2306036"/>
                  <a:pt x="1014592" y="2306036"/>
                </a:cubicBezTo>
                <a:close/>
                <a:moveTo>
                  <a:pt x="481275" y="1691816"/>
                </a:moveTo>
                <a:cubicBezTo>
                  <a:pt x="321551" y="1691816"/>
                  <a:pt x="192069" y="1821298"/>
                  <a:pt x="192069" y="1981022"/>
                </a:cubicBezTo>
                <a:cubicBezTo>
                  <a:pt x="192069" y="2140746"/>
                  <a:pt x="321551" y="2270228"/>
                  <a:pt x="481275" y="2270228"/>
                </a:cubicBezTo>
                <a:cubicBezTo>
                  <a:pt x="640999" y="2270228"/>
                  <a:pt x="770481" y="2140746"/>
                  <a:pt x="770481" y="1981022"/>
                </a:cubicBezTo>
                <a:cubicBezTo>
                  <a:pt x="770481" y="1821298"/>
                  <a:pt x="640999" y="1691816"/>
                  <a:pt x="481275" y="1691816"/>
                </a:cubicBezTo>
                <a:close/>
                <a:moveTo>
                  <a:pt x="2764751" y="1113404"/>
                </a:moveTo>
                <a:cubicBezTo>
                  <a:pt x="2605027" y="1113404"/>
                  <a:pt x="2475545" y="1242886"/>
                  <a:pt x="2475545" y="1402610"/>
                </a:cubicBezTo>
                <a:cubicBezTo>
                  <a:pt x="2475545" y="1562334"/>
                  <a:pt x="2605027" y="1691816"/>
                  <a:pt x="2764751" y="1691816"/>
                </a:cubicBezTo>
                <a:cubicBezTo>
                  <a:pt x="2924475" y="1691816"/>
                  <a:pt x="3053957" y="1562334"/>
                  <a:pt x="3053957" y="1402610"/>
                </a:cubicBezTo>
                <a:cubicBezTo>
                  <a:pt x="3053957" y="1242886"/>
                  <a:pt x="2924475" y="1113404"/>
                  <a:pt x="2764751" y="1113404"/>
                </a:cubicBezTo>
                <a:close/>
                <a:moveTo>
                  <a:pt x="532503" y="881964"/>
                </a:moveTo>
                <a:cubicBezTo>
                  <a:pt x="372779" y="881964"/>
                  <a:pt x="243297" y="1011446"/>
                  <a:pt x="243297" y="1171170"/>
                </a:cubicBezTo>
                <a:cubicBezTo>
                  <a:pt x="243297" y="1330894"/>
                  <a:pt x="372779" y="1460376"/>
                  <a:pt x="532503" y="1460376"/>
                </a:cubicBezTo>
                <a:cubicBezTo>
                  <a:pt x="692227" y="1460376"/>
                  <a:pt x="821709" y="1330894"/>
                  <a:pt x="821709" y="1171170"/>
                </a:cubicBezTo>
                <a:cubicBezTo>
                  <a:pt x="821709" y="1011446"/>
                  <a:pt x="692227" y="881964"/>
                  <a:pt x="532503" y="881964"/>
                </a:cubicBezTo>
                <a:close/>
                <a:moveTo>
                  <a:pt x="1162143" y="321316"/>
                </a:moveTo>
                <a:cubicBezTo>
                  <a:pt x="1002419" y="321316"/>
                  <a:pt x="872937" y="450798"/>
                  <a:pt x="872937" y="610522"/>
                </a:cubicBezTo>
                <a:cubicBezTo>
                  <a:pt x="872937" y="770246"/>
                  <a:pt x="1002419" y="899728"/>
                  <a:pt x="1162143" y="899728"/>
                </a:cubicBezTo>
                <a:cubicBezTo>
                  <a:pt x="1321867" y="899728"/>
                  <a:pt x="1451349" y="770246"/>
                  <a:pt x="1451349" y="610522"/>
                </a:cubicBezTo>
                <a:cubicBezTo>
                  <a:pt x="1451349" y="450798"/>
                  <a:pt x="1321867" y="321316"/>
                  <a:pt x="1162143" y="321316"/>
                </a:cubicBezTo>
                <a:close/>
                <a:moveTo>
                  <a:pt x="1963447" y="177300"/>
                </a:moveTo>
                <a:cubicBezTo>
                  <a:pt x="1803723" y="177300"/>
                  <a:pt x="1674241" y="306782"/>
                  <a:pt x="1674241" y="466506"/>
                </a:cubicBezTo>
                <a:cubicBezTo>
                  <a:pt x="1674241" y="626230"/>
                  <a:pt x="1803723" y="755712"/>
                  <a:pt x="1963447" y="755712"/>
                </a:cubicBezTo>
                <a:cubicBezTo>
                  <a:pt x="2123171" y="755712"/>
                  <a:pt x="2252653" y="626230"/>
                  <a:pt x="2252653" y="466506"/>
                </a:cubicBezTo>
                <a:cubicBezTo>
                  <a:pt x="2252653" y="306782"/>
                  <a:pt x="2123171" y="177300"/>
                  <a:pt x="1963447" y="177300"/>
                </a:cubicBezTo>
                <a:close/>
                <a:moveTo>
                  <a:pt x="1752672" y="312"/>
                </a:moveTo>
                <a:cubicBezTo>
                  <a:pt x="1817888" y="-690"/>
                  <a:pt x="1885249" y="703"/>
                  <a:pt x="1954799" y="4657"/>
                </a:cubicBezTo>
                <a:cubicBezTo>
                  <a:pt x="2504015" y="53541"/>
                  <a:pt x="2975590" y="412975"/>
                  <a:pt x="3145244" y="944937"/>
                </a:cubicBezTo>
                <a:cubicBezTo>
                  <a:pt x="3412664" y="2126757"/>
                  <a:pt x="2837568" y="2017487"/>
                  <a:pt x="2506889" y="1867964"/>
                </a:cubicBezTo>
                <a:cubicBezTo>
                  <a:pt x="1580987" y="1673869"/>
                  <a:pt x="2725425" y="3197869"/>
                  <a:pt x="1014520" y="3161925"/>
                </a:cubicBezTo>
                <a:cubicBezTo>
                  <a:pt x="-14898" y="3061283"/>
                  <a:pt x="-138545" y="1873713"/>
                  <a:pt x="108747" y="1100212"/>
                </a:cubicBezTo>
                <a:cubicBezTo>
                  <a:pt x="278579" y="569148"/>
                  <a:pt x="774429" y="15339"/>
                  <a:pt x="1752672" y="3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6" name="Parallelogram 15">
            <a:extLst>
              <a:ext uri="{FF2B5EF4-FFF2-40B4-BE49-F238E27FC236}">
                <a16:creationId xmlns:a16="http://schemas.microsoft.com/office/drawing/2014/main" id="{A81BE10D-434D-484B-B963-AD53EFBADFA6}"/>
              </a:ext>
            </a:extLst>
          </p:cNvPr>
          <p:cNvSpPr/>
          <p:nvPr/>
        </p:nvSpPr>
        <p:spPr>
          <a:xfrm rot="16200000">
            <a:off x="1118744" y="5630531"/>
            <a:ext cx="453389" cy="490778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28F5A27-2346-4B20-B2F3-C8C0A0273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088" y="658726"/>
            <a:ext cx="3254501" cy="3228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5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974D60-54F5-49CA-887D-1A5A874D43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231" y="599255"/>
            <a:ext cx="3397384" cy="3366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3705B8B3-9CDF-4F1A-9952-5DE1BCDDED14}"/>
              </a:ext>
            </a:extLst>
          </p:cNvPr>
          <p:cNvSpPr/>
          <p:nvPr/>
        </p:nvSpPr>
        <p:spPr>
          <a:xfrm>
            <a:off x="6674081" y="2282702"/>
            <a:ext cx="846162" cy="725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Пряма зі стрілкою 10">
            <a:extLst>
              <a:ext uri="{FF2B5EF4-FFF2-40B4-BE49-F238E27FC236}">
                <a16:creationId xmlns:a16="http://schemas.microsoft.com/office/drawing/2014/main" id="{42FC64EE-009C-4C0E-9663-7950B38D65AF}"/>
              </a:ext>
            </a:extLst>
          </p:cNvPr>
          <p:cNvCxnSpPr>
            <a:cxnSpLocks/>
          </p:cNvCxnSpPr>
          <p:nvPr/>
        </p:nvCxnSpPr>
        <p:spPr>
          <a:xfrm>
            <a:off x="5573031" y="2753033"/>
            <a:ext cx="2607408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9649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17">
            <a:extLst>
              <a:ext uri="{FF2B5EF4-FFF2-40B4-BE49-F238E27FC236}">
                <a16:creationId xmlns:a16="http://schemas.microsoft.com/office/drawing/2014/main" id="{426D4023-21C6-4B2E-B425-F698266F1EB0}"/>
              </a:ext>
            </a:extLst>
          </p:cNvPr>
          <p:cNvGrpSpPr/>
          <p:nvPr/>
        </p:nvGrpSpPr>
        <p:grpSpPr>
          <a:xfrm>
            <a:off x="6253318" y="640285"/>
            <a:ext cx="5152099" cy="3534307"/>
            <a:chOff x="4517206" y="-485889"/>
            <a:chExt cx="3941411" cy="3534307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B1F9127-BCD5-4E5B-9444-4C7801EFA721}"/>
                </a:ext>
              </a:extLst>
            </p:cNvPr>
            <p:cNvSpPr txBox="1"/>
            <p:nvPr/>
          </p:nvSpPr>
          <p:spPr>
            <a:xfrm>
              <a:off x="4517206" y="-485889"/>
              <a:ext cx="2935571" cy="120032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0"/>
                </a:spcAft>
              </a:pPr>
              <a:r>
                <a:rPr lang="uk-UA" sz="2200" b="1" dirty="0">
                  <a:latin typeface="Gilroy" panose="00000500000000000000" pitchFamily="2" charset="-52"/>
                </a:rPr>
                <a:t>Кожна організація отримує персональну сторінку</a:t>
              </a:r>
              <a:endParaRPr lang="ru-RU" sz="2200" b="1" dirty="0">
                <a:effectLst/>
                <a:latin typeface="Gilroy" panose="00000500000000000000" pitchFamily="2" charset="-52"/>
              </a:endParaRPr>
            </a:p>
            <a:p>
              <a:br>
                <a:rPr lang="ru-RU" sz="1400" dirty="0"/>
              </a:b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4CA2B8AD-E6CF-4135-8609-82F6D0BBD639}"/>
                </a:ext>
              </a:extLst>
            </p:cNvPr>
            <p:cNvSpPr txBox="1"/>
            <p:nvPr/>
          </p:nvSpPr>
          <p:spPr>
            <a:xfrm>
              <a:off x="4960989" y="832427"/>
              <a:ext cx="3497628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0"/>
                </a:spcAft>
              </a:pPr>
              <a:r>
                <a:rPr lang="ru-RU" i="0" u="none" strike="noStrike" dirty="0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У </a:t>
              </a:r>
              <a:r>
                <a:rPr lang="ru-RU" i="0" u="none" strike="noStrike" dirty="0" err="1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якій</a:t>
              </a:r>
              <a:r>
                <a:rPr lang="ru-RU" i="0" u="none" strike="noStrike" dirty="0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 </a:t>
              </a:r>
              <a:r>
                <a:rPr lang="ru-RU" i="0" u="none" strike="noStrike" dirty="0" err="1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розміщується</a:t>
              </a:r>
              <a:r>
                <a:rPr lang="ru-RU" i="0" u="none" strike="noStrike" dirty="0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 </a:t>
              </a:r>
              <a:r>
                <a:rPr lang="ru-RU" i="0" u="none" strike="noStrike" dirty="0" err="1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інформація</a:t>
              </a:r>
              <a:r>
                <a:rPr lang="ru-RU" i="0" u="none" strike="noStrike" dirty="0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 про ваш вид </a:t>
              </a:r>
              <a:r>
                <a:rPr lang="ru-RU" i="0" u="none" strike="noStrike" dirty="0" err="1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діяльності</a:t>
              </a:r>
              <a:r>
                <a:rPr lang="ru-RU" i="0" u="none" strike="noStrike" dirty="0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, </a:t>
              </a:r>
              <a:r>
                <a:rPr lang="ru-RU" i="0" u="none" strike="noStrike" dirty="0" err="1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опис</a:t>
              </a:r>
              <a:r>
                <a:rPr lang="ru-RU" i="0" u="none" strike="noStrike" dirty="0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  </a:t>
              </a:r>
              <a:r>
                <a:rPr lang="ru-RU" i="0" u="none" strike="noStrike" dirty="0" err="1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послуг</a:t>
              </a:r>
              <a:r>
                <a:rPr lang="ru-RU" i="0" u="none" strike="noStrike" dirty="0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, </a:t>
              </a:r>
              <a:r>
                <a:rPr lang="ru-RU" i="0" u="none" strike="noStrike" dirty="0" err="1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фотографії</a:t>
              </a:r>
              <a:r>
                <a:rPr lang="ru-RU" i="0" u="none" strike="noStrike" dirty="0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, адреса, </a:t>
              </a:r>
              <a:r>
                <a:rPr lang="ru-RU" i="0" u="none" strike="noStrike" dirty="0" err="1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контакти</a:t>
              </a:r>
              <a:r>
                <a:rPr lang="ru-RU" i="0" u="none" strike="noStrike" dirty="0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, та вся </a:t>
              </a:r>
              <a:r>
                <a:rPr lang="ru-RU" i="0" u="none" strike="noStrike" dirty="0" err="1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необхідна</a:t>
              </a:r>
              <a:r>
                <a:rPr lang="ru-RU" i="0" u="none" strike="noStrike" dirty="0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 </a:t>
              </a:r>
              <a:r>
                <a:rPr lang="ru-RU" i="0" u="none" strike="noStrike" dirty="0" err="1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інформація</a:t>
              </a:r>
              <a:r>
                <a:rPr lang="ru-RU" i="0" u="none" strike="noStrike" dirty="0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, яка </a:t>
              </a:r>
              <a:r>
                <a:rPr lang="ru-RU" i="0" u="none" strike="noStrike" dirty="0" err="1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потрібна</a:t>
              </a:r>
              <a:r>
                <a:rPr lang="ru-RU" i="0" u="none" strike="noStrike" dirty="0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 вашим </a:t>
              </a:r>
              <a:r>
                <a:rPr lang="ru-RU" i="0" u="none" strike="noStrike" dirty="0" err="1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клієнтам</a:t>
              </a:r>
              <a:endParaRPr lang="ru-RU" dirty="0">
                <a:effectLst/>
                <a:latin typeface="Gilroy" panose="00000500000000000000" pitchFamily="2" charset="-52"/>
              </a:endParaRPr>
            </a:p>
            <a:p>
              <a:br>
                <a:rPr lang="ru-RU" sz="1600" dirty="0"/>
              </a:br>
              <a:br>
                <a:rPr lang="ru-RU" sz="1600" dirty="0">
                  <a:latin typeface="Gilroy" panose="00000500000000000000" pitchFamily="2" charset="-52"/>
                </a:rPr>
              </a:br>
              <a:endPara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2" charset="-52"/>
                <a:cs typeface="Arial" pitchFamily="34" charset="0"/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8DED3C-87B5-4988-9CE3-D98E87668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05" y="492801"/>
            <a:ext cx="5162830" cy="58723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5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A65668-3B52-437E-869B-67FA1610A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689" y="4009693"/>
            <a:ext cx="3473557" cy="235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171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7C3EC388-44E9-4B6D-BACE-1598BE1157B2}"/>
              </a:ext>
            </a:extLst>
          </p:cNvPr>
          <p:cNvSpPr/>
          <p:nvPr/>
        </p:nvSpPr>
        <p:spPr>
          <a:xfrm>
            <a:off x="0" y="0"/>
            <a:ext cx="5614219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7244E3-FE97-4887-AB1C-2B9B32A9A3A6}"/>
              </a:ext>
            </a:extLst>
          </p:cNvPr>
          <p:cNvSpPr txBox="1"/>
          <p:nvPr/>
        </p:nvSpPr>
        <p:spPr>
          <a:xfrm>
            <a:off x="398206" y="4599652"/>
            <a:ext cx="37313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1800" b="1" i="0" u="none" strike="noStrike" dirty="0" err="1">
                <a:solidFill>
                  <a:srgbClr val="000000"/>
                </a:solidFill>
                <a:effectLst/>
                <a:latin typeface="Gilroy" panose="00000500000000000000" pitchFamily="2" charset="-52"/>
              </a:rPr>
              <a:t>це</a:t>
            </a:r>
            <a:r>
              <a:rPr lang="ru-RU" sz="1800" b="1" i="0" u="none" strike="noStrike" dirty="0">
                <a:solidFill>
                  <a:srgbClr val="000000"/>
                </a:solidFill>
                <a:effectLst/>
                <a:latin typeface="Gilroy" panose="00000500000000000000" pitchFamily="2" charset="-52"/>
              </a:rPr>
              <a:t> </a:t>
            </a:r>
            <a:r>
              <a:rPr lang="ru-RU" sz="1800" b="1" i="0" u="none" strike="noStrike" dirty="0" err="1">
                <a:solidFill>
                  <a:srgbClr val="000000"/>
                </a:solidFill>
                <a:effectLst/>
                <a:latin typeface="Gilroy" panose="00000500000000000000" pitchFamily="2" charset="-52"/>
              </a:rPr>
              <a:t>ефективний</a:t>
            </a:r>
            <a:r>
              <a:rPr lang="ru-RU" sz="1800" b="1" i="0" u="none" strike="noStrike" dirty="0">
                <a:solidFill>
                  <a:srgbClr val="000000"/>
                </a:solidFill>
                <a:effectLst/>
                <a:latin typeface="Gilroy" panose="00000500000000000000" pitchFamily="2" charset="-52"/>
              </a:rPr>
              <a:t> </a:t>
            </a:r>
            <a:r>
              <a:rPr lang="ru-RU" sz="1800" b="1" i="0" u="none" strike="noStrike" dirty="0" err="1">
                <a:solidFill>
                  <a:srgbClr val="000000"/>
                </a:solidFill>
                <a:effectLst/>
                <a:latin typeface="Gilroy" panose="00000500000000000000" pitchFamily="2" charset="-52"/>
              </a:rPr>
              <a:t>рекламний</a:t>
            </a:r>
            <a:r>
              <a:rPr lang="ru-RU" sz="1800" b="1" i="0" u="none" strike="noStrike" dirty="0">
                <a:solidFill>
                  <a:srgbClr val="000000"/>
                </a:solidFill>
                <a:effectLst/>
                <a:latin typeface="Gilroy" panose="00000500000000000000" pitchFamily="2" charset="-52"/>
              </a:rPr>
              <a:t> </a:t>
            </a:r>
            <a:r>
              <a:rPr lang="ru-RU" sz="1800" b="1" i="0" u="none" strike="noStrike" dirty="0" err="1">
                <a:solidFill>
                  <a:srgbClr val="000000"/>
                </a:solidFill>
                <a:effectLst/>
                <a:latin typeface="Gilroy" panose="00000500000000000000" pitchFamily="2" charset="-52"/>
              </a:rPr>
              <a:t>інструмент</a:t>
            </a:r>
            <a:r>
              <a:rPr lang="ru-RU" sz="1800" b="1" i="0" u="none" strike="noStrike" dirty="0">
                <a:solidFill>
                  <a:srgbClr val="000000"/>
                </a:solidFill>
                <a:effectLst/>
                <a:latin typeface="Gilroy" panose="00000500000000000000" pitchFamily="2" charset="-52"/>
              </a:rPr>
              <a:t>,</a:t>
            </a:r>
            <a:r>
              <a:rPr lang="ru-RU" dirty="0">
                <a:latin typeface="Gilroy" panose="00000500000000000000" pitchFamily="2" charset="-52"/>
              </a:rPr>
              <a:t> </a:t>
            </a:r>
            <a:r>
              <a:rPr lang="ru-RU" sz="1800" b="1" i="0" u="none" strike="noStrike" dirty="0" err="1">
                <a:solidFill>
                  <a:srgbClr val="000000"/>
                </a:solidFill>
                <a:effectLst/>
                <a:latin typeface="Gilroy" panose="00000500000000000000" pitchFamily="2" charset="-52"/>
              </a:rPr>
              <a:t>що</a:t>
            </a:r>
            <a:r>
              <a:rPr lang="ru-RU" sz="1800" b="1" i="0" u="none" strike="noStrike" dirty="0">
                <a:solidFill>
                  <a:srgbClr val="000000"/>
                </a:solidFill>
                <a:effectLst/>
                <a:latin typeface="Gilroy" panose="00000500000000000000" pitchFamily="2" charset="-52"/>
              </a:rPr>
              <a:t> </a:t>
            </a:r>
            <a:r>
              <a:rPr lang="ru-RU" sz="1800" b="1" i="0" u="none" strike="noStrike" dirty="0" err="1">
                <a:solidFill>
                  <a:srgbClr val="000000"/>
                </a:solidFill>
                <a:effectLst/>
                <a:latin typeface="Gilroy" panose="00000500000000000000" pitchFamily="2" charset="-52"/>
              </a:rPr>
              <a:t>допоможе</a:t>
            </a:r>
            <a:r>
              <a:rPr lang="ru-RU" sz="1800" b="1" i="0" u="none" strike="noStrike" dirty="0">
                <a:solidFill>
                  <a:srgbClr val="000000"/>
                </a:solidFill>
                <a:effectLst/>
                <a:latin typeface="Gilroy" panose="00000500000000000000" pitchFamily="2" charset="-52"/>
              </a:rPr>
              <a:t> вам </a:t>
            </a:r>
            <a:r>
              <a:rPr lang="ru-RU" sz="1800" b="1" i="0" u="none" strike="noStrike" dirty="0" err="1">
                <a:solidFill>
                  <a:srgbClr val="000000"/>
                </a:solidFill>
                <a:effectLst/>
                <a:latin typeface="Gilroy" panose="00000500000000000000" pitchFamily="2" charset="-52"/>
              </a:rPr>
              <a:t>отримати</a:t>
            </a:r>
            <a:r>
              <a:rPr lang="ru-RU" sz="1800" b="1" i="0" u="none" strike="noStrike" dirty="0">
                <a:solidFill>
                  <a:srgbClr val="000000"/>
                </a:solidFill>
                <a:effectLst/>
                <a:latin typeface="Gilroy" panose="00000500000000000000" pitchFamily="2" charset="-52"/>
              </a:rPr>
              <a:t> </a:t>
            </a:r>
            <a:r>
              <a:rPr lang="ru-RU" sz="1800" b="1" i="0" u="none" strike="noStrike" dirty="0" err="1">
                <a:solidFill>
                  <a:srgbClr val="000000"/>
                </a:solidFill>
                <a:effectLst/>
                <a:latin typeface="Gilroy" panose="00000500000000000000" pitchFamily="2" charset="-52"/>
              </a:rPr>
              <a:t>клієнтів</a:t>
            </a:r>
            <a:endParaRPr lang="en-US" dirty="0">
              <a:latin typeface="Gilroy" panose="00000500000000000000" pitchFamily="2" charset="-52"/>
            </a:endParaRPr>
          </a:p>
        </p:txBody>
      </p:sp>
      <p:sp>
        <p:nvSpPr>
          <p:cNvPr id="5" name="자유형: 도형 13">
            <a:extLst>
              <a:ext uri="{FF2B5EF4-FFF2-40B4-BE49-F238E27FC236}">
                <a16:creationId xmlns:a16="http://schemas.microsoft.com/office/drawing/2014/main" id="{CA192402-5E0D-421E-BA5F-A1D2749641A9}"/>
              </a:ext>
            </a:extLst>
          </p:cNvPr>
          <p:cNvSpPr/>
          <p:nvPr/>
        </p:nvSpPr>
        <p:spPr>
          <a:xfrm>
            <a:off x="473915" y="3643750"/>
            <a:ext cx="588430" cy="544215"/>
          </a:xfrm>
          <a:custGeom>
            <a:avLst/>
            <a:gdLst/>
            <a:ahLst/>
            <a:cxnLst/>
            <a:rect l="l" t="t" r="r" b="b"/>
            <a:pathLst>
              <a:path w="282415" h="261194">
                <a:moveTo>
                  <a:pt x="258472" y="0"/>
                </a:moveTo>
                <a:lnTo>
                  <a:pt x="282415" y="38091"/>
                </a:lnTo>
                <a:cubicBezTo>
                  <a:pt x="262463" y="46435"/>
                  <a:pt x="247771" y="58859"/>
                  <a:pt x="238339" y="75365"/>
                </a:cubicBezTo>
                <a:cubicBezTo>
                  <a:pt x="228907" y="91871"/>
                  <a:pt x="223647" y="115905"/>
                  <a:pt x="222558" y="147466"/>
                </a:cubicBezTo>
                <a:lnTo>
                  <a:pt x="273709" y="147466"/>
                </a:lnTo>
                <a:lnTo>
                  <a:pt x="273709" y="261194"/>
                </a:lnTo>
                <a:lnTo>
                  <a:pt x="168687" y="261194"/>
                </a:lnTo>
                <a:lnTo>
                  <a:pt x="168687" y="171408"/>
                </a:lnTo>
                <a:cubicBezTo>
                  <a:pt x="168687" y="122797"/>
                  <a:pt x="174491" y="87609"/>
                  <a:pt x="186100" y="65843"/>
                </a:cubicBezTo>
                <a:cubicBezTo>
                  <a:pt x="201336" y="36821"/>
                  <a:pt x="225460" y="14874"/>
                  <a:pt x="258472" y="0"/>
                </a:cubicBezTo>
                <a:close/>
                <a:moveTo>
                  <a:pt x="89785" y="0"/>
                </a:moveTo>
                <a:lnTo>
                  <a:pt x="113728" y="38091"/>
                </a:lnTo>
                <a:cubicBezTo>
                  <a:pt x="93775" y="46435"/>
                  <a:pt x="79083" y="58859"/>
                  <a:pt x="69651" y="75365"/>
                </a:cubicBezTo>
                <a:cubicBezTo>
                  <a:pt x="60219" y="91871"/>
                  <a:pt x="54959" y="115905"/>
                  <a:pt x="53871" y="147466"/>
                </a:cubicBezTo>
                <a:lnTo>
                  <a:pt x="105021" y="147466"/>
                </a:lnTo>
                <a:lnTo>
                  <a:pt x="105021" y="261194"/>
                </a:lnTo>
                <a:lnTo>
                  <a:pt x="0" y="261194"/>
                </a:lnTo>
                <a:lnTo>
                  <a:pt x="0" y="171408"/>
                </a:lnTo>
                <a:cubicBezTo>
                  <a:pt x="0" y="122797"/>
                  <a:pt x="5804" y="87609"/>
                  <a:pt x="17413" y="65843"/>
                </a:cubicBezTo>
                <a:cubicBezTo>
                  <a:pt x="32649" y="36821"/>
                  <a:pt x="56773" y="14874"/>
                  <a:pt x="897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1FB0F5-EAAA-436B-BBB3-CCDB1D29DD6F}"/>
              </a:ext>
            </a:extLst>
          </p:cNvPr>
          <p:cNvSpPr txBox="1"/>
          <p:nvPr/>
        </p:nvSpPr>
        <p:spPr>
          <a:xfrm>
            <a:off x="316599" y="669488"/>
            <a:ext cx="4646723" cy="200054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6200" b="1" dirty="0">
                <a:solidFill>
                  <a:schemeClr val="bg1"/>
                </a:solidFill>
                <a:latin typeface="Gilroy Bold" panose="00000800000000000000" pitchFamily="2" charset="-52"/>
                <a:cs typeface="Arial" pitchFamily="34" charset="0"/>
              </a:rPr>
              <a:t>CITY SHOWCASE</a:t>
            </a:r>
            <a:endParaRPr lang="ko-KR" altLang="en-US" sz="6200" b="1" dirty="0">
              <a:solidFill>
                <a:schemeClr val="bg1"/>
              </a:solidFill>
              <a:latin typeface="Gilroy Bold" panose="00000800000000000000" pitchFamily="2" charset="-5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106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7244E3-FE97-4887-AB1C-2B9B32A9A3A6}"/>
              </a:ext>
            </a:extLst>
          </p:cNvPr>
          <p:cNvSpPr txBox="1"/>
          <p:nvPr/>
        </p:nvSpPr>
        <p:spPr>
          <a:xfrm>
            <a:off x="316599" y="3105834"/>
            <a:ext cx="50687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1800" b="1" i="0" u="none" strike="noStrike" dirty="0">
                <a:solidFill>
                  <a:srgbClr val="000000"/>
                </a:solidFill>
                <a:effectLst/>
                <a:latin typeface="Gilroy" panose="00000500000000000000" pitchFamily="2" charset="-52"/>
              </a:rPr>
              <a:t>платформа </a:t>
            </a:r>
            <a:r>
              <a:rPr lang="ru-RU" sz="1800" b="1" i="0" u="none" strike="noStrike" dirty="0" err="1">
                <a:solidFill>
                  <a:srgbClr val="000000"/>
                </a:solidFill>
                <a:effectLst/>
                <a:latin typeface="Gilroy" panose="00000500000000000000" pitchFamily="2" charset="-52"/>
              </a:rPr>
              <a:t>дозволяє</a:t>
            </a:r>
            <a:r>
              <a:rPr lang="ru-RU" sz="1800" b="1" i="0" u="none" strike="noStrike" dirty="0">
                <a:solidFill>
                  <a:srgbClr val="000000"/>
                </a:solidFill>
                <a:effectLst/>
                <a:latin typeface="Gilroy" panose="00000500000000000000" pitchFamily="2" charset="-52"/>
              </a:rPr>
              <a:t> </a:t>
            </a:r>
            <a:r>
              <a:rPr lang="ru-RU" sz="1800" b="1" i="0" u="none" strike="noStrike" dirty="0" err="1">
                <a:solidFill>
                  <a:srgbClr val="000000"/>
                </a:solidFill>
                <a:effectLst/>
                <a:latin typeface="Gilroy" panose="00000500000000000000" pitchFamily="2" charset="-52"/>
              </a:rPr>
              <a:t>розміщувати</a:t>
            </a:r>
            <a:r>
              <a:rPr lang="ru-RU" sz="1800" b="1" i="0" u="none" strike="noStrike" dirty="0">
                <a:solidFill>
                  <a:srgbClr val="000000"/>
                </a:solidFill>
                <a:effectLst/>
                <a:latin typeface="Gilroy" panose="00000500000000000000" pitchFamily="2" charset="-52"/>
              </a:rPr>
              <a:t> рекламу,</a:t>
            </a:r>
            <a:endParaRPr lang="ru-RU" b="0" dirty="0">
              <a:effectLst/>
              <a:latin typeface="Gilroy" panose="00000500000000000000" pitchFamily="2" charset="-52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1800" b="1" i="0" u="none" strike="noStrike" dirty="0">
                <a:solidFill>
                  <a:srgbClr val="000000"/>
                </a:solidFill>
                <a:effectLst/>
                <a:latin typeface="Gilroy" panose="00000500000000000000" pitchFamily="2" charset="-52"/>
              </a:rPr>
              <a:t>у </a:t>
            </a:r>
            <a:r>
              <a:rPr lang="ru-RU" sz="1800" b="1" i="0" u="none" strike="noStrike" dirty="0" err="1">
                <a:solidFill>
                  <a:srgbClr val="000000"/>
                </a:solidFill>
                <a:effectLst/>
                <a:latin typeface="Gilroy" panose="00000500000000000000" pitchFamily="2" charset="-52"/>
              </a:rPr>
              <a:t>найефективнішому</a:t>
            </a:r>
            <a:r>
              <a:rPr lang="ru-RU" sz="1800" b="1" i="0" u="none" strike="noStrike" dirty="0">
                <a:solidFill>
                  <a:srgbClr val="000000"/>
                </a:solidFill>
                <a:effectLst/>
                <a:latin typeface="Gilroy" panose="00000500000000000000" pitchFamily="2" charset="-52"/>
              </a:rPr>
              <a:t> </a:t>
            </a:r>
            <a:r>
              <a:rPr lang="ru-RU" sz="1800" b="1" i="0" u="none" strike="noStrike" dirty="0" err="1">
                <a:solidFill>
                  <a:srgbClr val="000000"/>
                </a:solidFill>
                <a:effectLst/>
                <a:latin typeface="Gilroy" panose="00000500000000000000" pitchFamily="2" charset="-52"/>
              </a:rPr>
              <a:t>місці</a:t>
            </a:r>
            <a:r>
              <a:rPr lang="ru-RU" sz="1800" b="1" i="0" u="none" strike="noStrike" dirty="0">
                <a:solidFill>
                  <a:srgbClr val="000000"/>
                </a:solidFill>
                <a:effectLst/>
                <a:latin typeface="Gilroy" panose="00000500000000000000" pitchFamily="2" charset="-52"/>
              </a:rPr>
              <a:t>, а </a:t>
            </a:r>
            <a:r>
              <a:rPr lang="ru-RU" sz="1800" b="1" i="0" u="none" strike="noStrike" dirty="0" err="1">
                <a:solidFill>
                  <a:srgbClr val="000000"/>
                </a:solidFill>
                <a:effectLst/>
                <a:latin typeface="Gilroy" panose="00000500000000000000" pitchFamily="2" charset="-52"/>
              </a:rPr>
              <a:t>саме</a:t>
            </a:r>
            <a:r>
              <a:rPr lang="ru-RU" sz="1800" b="1" i="0" u="none" strike="noStrike" dirty="0">
                <a:solidFill>
                  <a:srgbClr val="000000"/>
                </a:solidFill>
                <a:effectLst/>
                <a:latin typeface="Gilroy" panose="00000500000000000000" pitchFamily="2" charset="-52"/>
              </a:rPr>
              <a:t>:</a:t>
            </a:r>
            <a:endParaRPr lang="en-US" dirty="0">
              <a:latin typeface="Gilroy" panose="00000500000000000000" pitchFamily="2" charset="-5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1FB0F5-EAAA-436B-BBB3-CCDB1D29DD6F}"/>
              </a:ext>
            </a:extLst>
          </p:cNvPr>
          <p:cNvSpPr txBox="1"/>
          <p:nvPr/>
        </p:nvSpPr>
        <p:spPr>
          <a:xfrm>
            <a:off x="316599" y="669488"/>
            <a:ext cx="4646723" cy="200054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6200" b="1" dirty="0">
                <a:solidFill>
                  <a:schemeClr val="bg1"/>
                </a:solidFill>
                <a:latin typeface="Gilroy Bold" panose="00000800000000000000" pitchFamily="2" charset="-52"/>
                <a:cs typeface="Arial" pitchFamily="34" charset="0"/>
              </a:rPr>
              <a:t>CITY SHOWCASE</a:t>
            </a:r>
            <a:endParaRPr lang="ko-KR" altLang="en-US" sz="6200" b="1" dirty="0">
              <a:solidFill>
                <a:schemeClr val="bg1"/>
              </a:solidFill>
              <a:latin typeface="Gilroy Bold" panose="00000800000000000000" pitchFamily="2" charset="-52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583345-2845-45DE-B2EC-5CAF31DB5D11}"/>
              </a:ext>
            </a:extLst>
          </p:cNvPr>
          <p:cNvSpPr txBox="1"/>
          <p:nvPr/>
        </p:nvSpPr>
        <p:spPr>
          <a:xfrm>
            <a:off x="1027261" y="4094765"/>
            <a:ext cx="435807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2200" b="1" i="0" u="none" strike="noStrike" dirty="0">
                <a:effectLst/>
                <a:latin typeface="Arial" panose="020B0604020202020204" pitchFamily="34" charset="0"/>
              </a:rPr>
              <a:t>на </a:t>
            </a:r>
            <a:r>
              <a:rPr lang="ru-RU" sz="2200" b="1" i="0" u="none" strike="noStrike" dirty="0" err="1">
                <a:effectLst/>
                <a:latin typeface="Arial" panose="020B0604020202020204" pitchFamily="34" charset="0"/>
              </a:rPr>
              <a:t>сторінках</a:t>
            </a:r>
            <a:r>
              <a:rPr lang="ru-RU" sz="2200" b="1" i="0" u="none" strike="noStrike" dirty="0">
                <a:effectLst/>
                <a:latin typeface="Arial" panose="020B0604020202020204" pitchFamily="34" charset="0"/>
              </a:rPr>
              <a:t> ваших </a:t>
            </a:r>
            <a:r>
              <a:rPr lang="ru-RU" sz="2200" b="1" i="0" u="none" strike="noStrike" dirty="0" err="1">
                <a:effectLst/>
                <a:latin typeface="Arial" panose="020B0604020202020204" pitchFamily="34" charset="0"/>
              </a:rPr>
              <a:t>конкурентів</a:t>
            </a:r>
            <a:endParaRPr lang="en-US" sz="2200" dirty="0">
              <a:latin typeface="Gilroy" panose="00000500000000000000" pitchFamily="2" charset="-52"/>
            </a:endParaRPr>
          </a:p>
        </p:txBody>
      </p:sp>
      <p:sp>
        <p:nvSpPr>
          <p:cNvPr id="9" name="Donut 24">
            <a:extLst>
              <a:ext uri="{FF2B5EF4-FFF2-40B4-BE49-F238E27FC236}">
                <a16:creationId xmlns:a16="http://schemas.microsoft.com/office/drawing/2014/main" id="{D83FC4FB-452E-49E2-8F15-542C1130F2E9}"/>
              </a:ext>
            </a:extLst>
          </p:cNvPr>
          <p:cNvSpPr/>
          <p:nvPr/>
        </p:nvSpPr>
        <p:spPr>
          <a:xfrm>
            <a:off x="316599" y="4187963"/>
            <a:ext cx="617508" cy="622535"/>
          </a:xfrm>
          <a:custGeom>
            <a:avLst/>
            <a:gdLst/>
            <a:ahLst/>
            <a:cxnLst/>
            <a:rect l="l" t="t" r="r" b="b"/>
            <a:pathLst>
              <a:path w="3208412" h="323453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C875934-D9AE-414F-AC99-FC7A3DBD0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750" y="1592305"/>
            <a:ext cx="5886198" cy="438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866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67">
            <a:extLst>
              <a:ext uri="{FF2B5EF4-FFF2-40B4-BE49-F238E27FC236}">
                <a16:creationId xmlns:a16="http://schemas.microsoft.com/office/drawing/2014/main" id="{5B1F9127-BCD5-4E5B-9444-4C7801EFA721}"/>
              </a:ext>
            </a:extLst>
          </p:cNvPr>
          <p:cNvSpPr txBox="1"/>
          <p:nvPr/>
        </p:nvSpPr>
        <p:spPr>
          <a:xfrm>
            <a:off x="7916965" y="1104089"/>
            <a:ext cx="3678405" cy="166199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2200" b="1" dirty="0">
                <a:solidFill>
                  <a:srgbClr val="000000"/>
                </a:solidFill>
                <a:latin typeface="Gilroy Bold" panose="00000800000000000000" pitchFamily="2" charset="-52"/>
              </a:rPr>
              <a:t>На</a:t>
            </a:r>
            <a:r>
              <a:rPr lang="ru-RU" sz="2200" b="1" i="0" u="none" strike="noStrike" dirty="0">
                <a:solidFill>
                  <a:srgbClr val="000000"/>
                </a:solidFill>
                <a:effectLst/>
                <a:latin typeface="Gilroy Bold" panose="00000800000000000000" pitchFamily="2" charset="-52"/>
              </a:rPr>
              <a:t> </a:t>
            </a:r>
            <a:r>
              <a:rPr lang="ru-RU" sz="2200" b="1" i="0" u="none" strike="noStrike" dirty="0" err="1">
                <a:solidFill>
                  <a:srgbClr val="000000"/>
                </a:solidFill>
                <a:effectLst/>
                <a:latin typeface="Gilroy Bold" panose="00000800000000000000" pitchFamily="2" charset="-52"/>
              </a:rPr>
              <a:t>платформі</a:t>
            </a:r>
            <a:r>
              <a:rPr lang="ru-RU" sz="2200" b="1" i="0" u="none" strike="noStrike" dirty="0">
                <a:solidFill>
                  <a:srgbClr val="000000"/>
                </a:solidFill>
                <a:effectLst/>
                <a:latin typeface="Gilroy Bold" panose="00000800000000000000" pitchFamily="2" charset="-52"/>
              </a:rPr>
              <a:t> </a:t>
            </a:r>
            <a:r>
              <a:rPr lang="ru-RU" sz="2200" b="1" i="0" u="none" strike="noStrike" dirty="0" err="1">
                <a:solidFill>
                  <a:srgbClr val="000000"/>
                </a:solidFill>
                <a:effectLst/>
                <a:latin typeface="Gilroy Bold" panose="00000800000000000000" pitchFamily="2" charset="-52"/>
              </a:rPr>
              <a:t>зареєстровані</a:t>
            </a:r>
            <a:r>
              <a:rPr lang="ru-RU" sz="2200" b="1" i="0" u="none" strike="noStrike" dirty="0">
                <a:solidFill>
                  <a:srgbClr val="000000"/>
                </a:solidFill>
                <a:effectLst/>
                <a:latin typeface="Gilroy Bold" panose="00000800000000000000" pitchFamily="2" charset="-52"/>
              </a:rPr>
              <a:t>: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2200" b="1" i="0" u="none" strike="noStrike" dirty="0">
                <a:solidFill>
                  <a:srgbClr val="000000"/>
                </a:solidFill>
                <a:effectLst/>
                <a:latin typeface="Gilroy" panose="00000500000000000000" pitchFamily="2" charset="-52"/>
              </a:rPr>
              <a:t> </a:t>
            </a:r>
            <a:endParaRPr lang="ru-RU" sz="2200" b="0" dirty="0">
              <a:effectLst/>
              <a:latin typeface="Gilroy" panose="00000500000000000000" pitchFamily="2" charset="-52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b="1" i="0" u="none" strike="noStrike" dirty="0">
                <a:solidFill>
                  <a:srgbClr val="000000"/>
                </a:solidFill>
                <a:effectLst/>
                <a:latin typeface="Gilroy" panose="00000500000000000000" pitchFamily="2" charset="-52"/>
              </a:rPr>
              <a:t>12</a:t>
            </a:r>
            <a:r>
              <a:rPr lang="pl-PL" b="1" i="0" u="none" strike="noStrike" dirty="0">
                <a:solidFill>
                  <a:srgbClr val="000000"/>
                </a:solidFill>
                <a:effectLst/>
                <a:latin typeface="Gilroy" panose="00000500000000000000" pitchFamily="2" charset="-52"/>
              </a:rPr>
              <a:t>8 </a:t>
            </a:r>
            <a:r>
              <a:rPr lang="uk-UA" b="1" i="0" u="none" strike="noStrike" dirty="0">
                <a:solidFill>
                  <a:srgbClr val="000000"/>
                </a:solidFill>
                <a:effectLst/>
                <a:latin typeface="Gilroy" panose="00000500000000000000" pitchFamily="2" charset="-52"/>
              </a:rPr>
              <a:t>навчальних закладів</a:t>
            </a:r>
            <a:r>
              <a:rPr lang="ru-RU" b="1" i="0" u="none" strike="noStrike" dirty="0">
                <a:solidFill>
                  <a:srgbClr val="000000"/>
                </a:solidFill>
                <a:effectLst/>
                <a:latin typeface="Gilroy" panose="00000500000000000000" pitchFamily="2" charset="-52"/>
              </a:rPr>
              <a:t>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b="1" i="0" u="none" strike="noStrike" dirty="0">
                <a:solidFill>
                  <a:srgbClr val="000000"/>
                </a:solidFill>
                <a:effectLst/>
                <a:latin typeface="Gilroy" panose="00000500000000000000" pitchFamily="2" charset="-52"/>
              </a:rPr>
              <a:t>з </a:t>
            </a:r>
            <a:r>
              <a:rPr lang="ru-RU" b="1" i="0" u="none" strike="noStrike" dirty="0" err="1">
                <a:solidFill>
                  <a:srgbClr val="000000"/>
                </a:solidFill>
                <a:effectLst/>
                <a:latin typeface="Gilroy" panose="00000500000000000000" pitchFamily="2" charset="-52"/>
              </a:rPr>
              <a:t>вашого</a:t>
            </a:r>
            <a:r>
              <a:rPr lang="ru-RU" b="1" i="0" u="none" strike="noStrike" dirty="0">
                <a:solidFill>
                  <a:srgbClr val="000000"/>
                </a:solidFill>
                <a:effectLst/>
                <a:latin typeface="Gilroy" panose="00000500000000000000" pitchFamily="2" charset="-52"/>
              </a:rPr>
              <a:t> </a:t>
            </a:r>
            <a:r>
              <a:rPr lang="ru-RU" b="1" i="0" u="none" strike="noStrike" dirty="0" err="1">
                <a:solidFill>
                  <a:srgbClr val="000000"/>
                </a:solidFill>
                <a:effectLst/>
                <a:latin typeface="Gilroy" panose="00000500000000000000" pitchFamily="2" charset="-52"/>
              </a:rPr>
              <a:t>міста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Gilroy" panose="00000500000000000000" pitchFamily="2" charset="-52"/>
              <a:cs typeface="Arial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01D014-B9A5-47CA-BF71-E88480A14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906"/>
            <a:ext cx="5632315" cy="5726187"/>
          </a:xfrm>
          <a:prstGeom prst="rect">
            <a:avLst/>
          </a:prstGeom>
          <a:ln>
            <a:noFill/>
          </a:ln>
          <a:effectLst>
            <a:outerShdw blurRad="203200" dir="2700000" algn="tl" rotWithShape="0">
              <a:srgbClr val="333333">
                <a:alpha val="14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1915D30-64FA-4178-96B7-B17A2571EE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628" y="346857"/>
            <a:ext cx="4352859" cy="61642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6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33232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17">
            <a:extLst>
              <a:ext uri="{FF2B5EF4-FFF2-40B4-BE49-F238E27FC236}">
                <a16:creationId xmlns:a16="http://schemas.microsoft.com/office/drawing/2014/main" id="{426D4023-21C6-4B2E-B425-F698266F1EB0}"/>
              </a:ext>
            </a:extLst>
          </p:cNvPr>
          <p:cNvGrpSpPr/>
          <p:nvPr/>
        </p:nvGrpSpPr>
        <p:grpSpPr>
          <a:xfrm>
            <a:off x="5465376" y="646889"/>
            <a:ext cx="4571999" cy="3542958"/>
            <a:chOff x="4517206" y="-839831"/>
            <a:chExt cx="3497628" cy="3542958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B1F9127-BCD5-4E5B-9444-4C7801EFA721}"/>
                </a:ext>
              </a:extLst>
            </p:cNvPr>
            <p:cNvSpPr txBox="1"/>
            <p:nvPr/>
          </p:nvSpPr>
          <p:spPr>
            <a:xfrm>
              <a:off x="4517206" y="-839831"/>
              <a:ext cx="2935571" cy="190821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0"/>
                </a:spcAft>
              </a:pPr>
              <a:r>
                <a:rPr lang="ru-RU" sz="2200" b="1" dirty="0">
                  <a:solidFill>
                    <a:srgbClr val="000000"/>
                  </a:solidFill>
                  <a:latin typeface="Gilroy Bold" panose="00000800000000000000" pitchFamily="2" charset="-52"/>
                </a:rPr>
                <a:t>Н</a:t>
              </a:r>
              <a:r>
                <a:rPr lang="ru-RU" sz="2200" b="1" i="0" u="none" strike="noStrike" dirty="0">
                  <a:solidFill>
                    <a:srgbClr val="000000"/>
                  </a:solidFill>
                  <a:effectLst/>
                  <a:latin typeface="Gilroy Bold" panose="00000800000000000000" pitchFamily="2" charset="-52"/>
                </a:rPr>
                <a:t>а </a:t>
              </a:r>
              <a:r>
                <a:rPr lang="ru-RU" sz="2200" b="1" i="0" u="none" strike="noStrike" dirty="0" err="1">
                  <a:solidFill>
                    <a:srgbClr val="000000"/>
                  </a:solidFill>
                  <a:effectLst/>
                  <a:latin typeface="Gilroy Bold" panose="00000800000000000000" pitchFamily="2" charset="-52"/>
                </a:rPr>
                <a:t>сторінці</a:t>
              </a:r>
              <a:r>
                <a:rPr lang="ru-RU" sz="2200" b="1" i="0" u="none" strike="noStrike" dirty="0">
                  <a:solidFill>
                    <a:srgbClr val="000000"/>
                  </a:solidFill>
                  <a:effectLst/>
                  <a:latin typeface="Gilroy Bold" panose="00000800000000000000" pitchFamily="2" charset="-52"/>
                </a:rPr>
                <a:t> кожного з них,</a:t>
              </a:r>
              <a:endParaRPr lang="ru-RU" sz="2200" b="0" dirty="0">
                <a:effectLst/>
                <a:latin typeface="Gilroy Bold" panose="00000800000000000000" pitchFamily="2" charset="-52"/>
              </a:endParaRPr>
            </a:p>
            <a:p>
              <a:pPr rtl="0">
                <a:spcBef>
                  <a:spcPts val="0"/>
                </a:spcBef>
                <a:spcAft>
                  <a:spcPts val="0"/>
                </a:spcAft>
              </a:pPr>
              <a:r>
                <a:rPr lang="ru-RU" sz="2200" b="1" i="0" u="none" strike="noStrike" dirty="0" err="1">
                  <a:solidFill>
                    <a:srgbClr val="000000"/>
                  </a:solidFill>
                  <a:effectLst/>
                  <a:latin typeface="Gilroy Bold" panose="00000800000000000000" pitchFamily="2" charset="-52"/>
                </a:rPr>
                <a:t>передбачено</a:t>
              </a:r>
              <a:r>
                <a:rPr lang="ru-RU" sz="2200" b="1" i="0" u="none" strike="noStrike" dirty="0">
                  <a:solidFill>
                    <a:srgbClr val="000000"/>
                  </a:solidFill>
                  <a:effectLst/>
                  <a:latin typeface="Gilroy Bold" panose="00000800000000000000" pitchFamily="2" charset="-52"/>
                </a:rPr>
                <a:t> три </a:t>
              </a:r>
              <a:r>
                <a:rPr lang="ru-RU" sz="2200" b="1" i="0" u="none" strike="noStrike" dirty="0" err="1">
                  <a:solidFill>
                    <a:srgbClr val="000000"/>
                  </a:solidFill>
                  <a:effectLst/>
                  <a:latin typeface="Gilroy Bold" panose="00000800000000000000" pitchFamily="2" charset="-52"/>
                </a:rPr>
                <a:t>місця</a:t>
              </a:r>
              <a:r>
                <a:rPr lang="ru-RU" sz="2200" b="1" i="0" u="none" strike="noStrike" dirty="0">
                  <a:solidFill>
                    <a:srgbClr val="000000"/>
                  </a:solidFill>
                  <a:effectLst/>
                  <a:latin typeface="Gilroy Bold" panose="00000800000000000000" pitchFamily="2" charset="-52"/>
                </a:rPr>
                <a:t> для</a:t>
              </a:r>
              <a:endParaRPr lang="ru-RU" sz="2200" b="0" dirty="0">
                <a:effectLst/>
                <a:latin typeface="Gilroy Bold" panose="00000800000000000000" pitchFamily="2" charset="-52"/>
              </a:endParaRPr>
            </a:p>
            <a:p>
              <a:pPr rtl="0">
                <a:spcBef>
                  <a:spcPts val="0"/>
                </a:spcBef>
                <a:spcAft>
                  <a:spcPts val="0"/>
                </a:spcAft>
              </a:pPr>
              <a:r>
                <a:rPr lang="ru-RU" sz="2200" b="1" i="0" u="none" strike="noStrike" dirty="0" err="1">
                  <a:solidFill>
                    <a:srgbClr val="000000"/>
                  </a:solidFill>
                  <a:effectLst/>
                  <a:latin typeface="Gilroy Bold" panose="00000800000000000000" pitchFamily="2" charset="-52"/>
                </a:rPr>
                <a:t>розміщення</a:t>
              </a:r>
              <a:r>
                <a:rPr lang="ru-RU" sz="2200" b="1" i="0" u="none" strike="noStrike" dirty="0">
                  <a:solidFill>
                    <a:srgbClr val="000000"/>
                  </a:solidFill>
                  <a:effectLst/>
                  <a:latin typeface="Gilroy Bold" panose="00000800000000000000" pitchFamily="2" charset="-52"/>
                </a:rPr>
                <a:t> </a:t>
              </a:r>
              <a:r>
                <a:rPr lang="ru-RU" sz="2200" b="1" i="0" u="none" strike="noStrike" dirty="0" err="1">
                  <a:solidFill>
                    <a:srgbClr val="000000"/>
                  </a:solidFill>
                  <a:effectLst/>
                  <a:latin typeface="Gilroy Bold" panose="00000800000000000000" pitchFamily="2" charset="-52"/>
                </a:rPr>
                <a:t>реклами</a:t>
              </a:r>
              <a:r>
                <a:rPr lang="ru-RU" sz="2200" b="1" i="0" u="none" strike="noStrike">
                  <a:solidFill>
                    <a:srgbClr val="000000"/>
                  </a:solidFill>
                  <a:effectLst/>
                  <a:latin typeface="Gilroy Bold" panose="00000800000000000000" pitchFamily="2" charset="-52"/>
                </a:rPr>
                <a:t>:</a:t>
              </a:r>
              <a:endParaRPr lang="ru-RU" sz="2200" b="0" dirty="0">
                <a:effectLst/>
                <a:latin typeface="Gilroy Bold" panose="00000800000000000000" pitchFamily="2" charset="-52"/>
              </a:endParaRPr>
            </a:p>
            <a:p>
              <a:br>
                <a:rPr lang="ru-RU" sz="2400" dirty="0"/>
              </a:br>
              <a:br>
                <a:rPr lang="ru-RU" sz="1400" dirty="0"/>
              </a:b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4CA2B8AD-E6CF-4135-8609-82F6D0BBD639}"/>
                </a:ext>
              </a:extLst>
            </p:cNvPr>
            <p:cNvSpPr txBox="1"/>
            <p:nvPr/>
          </p:nvSpPr>
          <p:spPr>
            <a:xfrm>
              <a:off x="4517206" y="667057"/>
              <a:ext cx="3497628" cy="2036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rtl="0" fontAlgn="base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ru-RU" dirty="0">
                  <a:solidFill>
                    <a:srgbClr val="000000"/>
                  </a:solidFill>
                  <a:latin typeface="Gilroy" panose="00000500000000000000" pitchFamily="2" charset="-52"/>
                </a:rPr>
                <a:t> </a:t>
              </a:r>
              <a:r>
                <a:rPr lang="ru-RU" dirty="0" err="1">
                  <a:solidFill>
                    <a:srgbClr val="000000"/>
                  </a:solidFill>
                  <a:latin typeface="Gilroy" panose="00000500000000000000" pitchFamily="2" charset="-52"/>
                </a:rPr>
                <a:t>Верхній</a:t>
              </a:r>
              <a:r>
                <a:rPr lang="ru-RU" dirty="0">
                  <a:solidFill>
                    <a:srgbClr val="000000"/>
                  </a:solidFill>
                  <a:latin typeface="Gilroy" panose="00000500000000000000" pitchFamily="2" charset="-52"/>
                </a:rPr>
                <a:t> </a:t>
              </a:r>
              <a:r>
                <a:rPr lang="ru-RU" dirty="0" err="1">
                  <a:solidFill>
                    <a:srgbClr val="000000"/>
                  </a:solidFill>
                  <a:latin typeface="Gilroy" panose="00000500000000000000" pitchFamily="2" charset="-52"/>
                </a:rPr>
                <a:t>банер</a:t>
              </a:r>
              <a:endParaRPr lang="ru-RU" i="0" u="none" strike="noStrike" dirty="0">
                <a:solidFill>
                  <a:srgbClr val="000000"/>
                </a:solidFill>
                <a:effectLst/>
                <a:latin typeface="Gilroy" panose="00000500000000000000" pitchFamily="2" charset="-52"/>
              </a:endParaRPr>
            </a:p>
            <a:p>
              <a:pPr rtl="0" fontAlgn="base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ru-RU" i="0" u="none" strike="noStrike" dirty="0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 </a:t>
              </a:r>
              <a:r>
                <a:rPr lang="ru-RU" i="0" u="none" strike="noStrike" dirty="0" err="1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Середній</a:t>
              </a:r>
              <a:r>
                <a:rPr lang="ru-RU" i="0" u="none" strike="noStrike" dirty="0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 </a:t>
              </a:r>
              <a:r>
                <a:rPr lang="ru-RU" i="0" u="none" strike="noStrike" dirty="0" err="1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банер</a:t>
              </a:r>
              <a:endParaRPr lang="ru-RU" i="0" u="none" strike="noStrike" dirty="0">
                <a:solidFill>
                  <a:srgbClr val="000000"/>
                </a:solidFill>
                <a:effectLst/>
                <a:latin typeface="Gilroy" panose="00000500000000000000" pitchFamily="2" charset="-52"/>
              </a:endParaRPr>
            </a:p>
            <a:p>
              <a:pPr rtl="0" fontAlgn="base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ru-RU" i="0" u="none" strike="noStrike" dirty="0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 </a:t>
              </a:r>
              <a:r>
                <a:rPr lang="ru-RU" i="0" u="none" strike="noStrike" dirty="0" err="1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Нижній</a:t>
              </a:r>
              <a:r>
                <a:rPr lang="ru-RU" i="0" u="none" strike="noStrike" dirty="0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 </a:t>
              </a:r>
              <a:r>
                <a:rPr lang="ru-RU" i="0" u="none" strike="noStrike" dirty="0" err="1">
                  <a:solidFill>
                    <a:srgbClr val="000000"/>
                  </a:solidFill>
                  <a:effectLst/>
                  <a:latin typeface="Gilroy" panose="00000500000000000000" pitchFamily="2" charset="-52"/>
                </a:rPr>
                <a:t>банер</a:t>
              </a:r>
              <a:br>
                <a:rPr lang="ru-RU" sz="1600" dirty="0"/>
              </a:br>
              <a:br>
                <a:rPr lang="ru-RU" sz="1600" dirty="0">
                  <a:latin typeface="Gilroy" panose="00000500000000000000" pitchFamily="2" charset="-52"/>
                </a:rPr>
              </a:br>
              <a:endPara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2" charset="-52"/>
                <a:cs typeface="Arial" pitchFamily="34" charset="0"/>
              </a:endParaRPr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4AADD51-D6C1-4FF4-8EBA-4707231A1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47" y="481519"/>
            <a:ext cx="4067440" cy="58949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5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F5C88B-67A0-4EC6-ADE2-C3782E4D67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115" y="3307405"/>
            <a:ext cx="3249038" cy="324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474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кутник 33">
            <a:extLst>
              <a:ext uri="{FF2B5EF4-FFF2-40B4-BE49-F238E27FC236}">
                <a16:creationId xmlns:a16="http://schemas.microsoft.com/office/drawing/2014/main" id="{E762CD04-C9BC-45B3-9E1A-7C7FBDF6E47E}"/>
              </a:ext>
            </a:extLst>
          </p:cNvPr>
          <p:cNvSpPr/>
          <p:nvPr/>
        </p:nvSpPr>
        <p:spPr>
          <a:xfrm>
            <a:off x="1120032" y="646204"/>
            <a:ext cx="2263100" cy="385296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6">
            <a:extLst>
              <a:ext uri="{FF2B5EF4-FFF2-40B4-BE49-F238E27FC236}">
                <a16:creationId xmlns:a16="http://schemas.microsoft.com/office/drawing/2014/main" id="{A22F1178-3C0B-4212-86ED-7EA98DF53711}"/>
              </a:ext>
            </a:extLst>
          </p:cNvPr>
          <p:cNvSpPr/>
          <p:nvPr/>
        </p:nvSpPr>
        <p:spPr>
          <a:xfrm>
            <a:off x="1943381" y="1043032"/>
            <a:ext cx="616402" cy="296900"/>
          </a:xfrm>
          <a:custGeom>
            <a:avLst/>
            <a:gdLst/>
            <a:ahLst/>
            <a:cxn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1584648" y="234376"/>
                </a:moveTo>
                <a:lnTo>
                  <a:pt x="2088704" y="234376"/>
                </a:lnTo>
                <a:lnTo>
                  <a:pt x="2088704" y="1314376"/>
                </a:lnTo>
                <a:lnTo>
                  <a:pt x="1584648" y="1314376"/>
                </a:lnTo>
                <a:close/>
                <a:moveTo>
                  <a:pt x="928911" y="234376"/>
                </a:moveTo>
                <a:lnTo>
                  <a:pt x="1432967" y="234376"/>
                </a:lnTo>
                <a:lnTo>
                  <a:pt x="1432967" y="1314376"/>
                </a:lnTo>
                <a:lnTo>
                  <a:pt x="928911" y="1314376"/>
                </a:ln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CE21697-A358-4B26-8675-BE83570522CE}"/>
              </a:ext>
            </a:extLst>
          </p:cNvPr>
          <p:cNvSpPr txBox="1"/>
          <p:nvPr/>
        </p:nvSpPr>
        <p:spPr>
          <a:xfrm>
            <a:off x="999642" y="5050102"/>
            <a:ext cx="49580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1800" b="1" i="0" u="none" strike="noStrike" dirty="0">
                <a:solidFill>
                  <a:srgbClr val="000000"/>
                </a:solidFill>
                <a:effectLst/>
                <a:latin typeface="Gilroy Bold" panose="00000800000000000000" pitchFamily="2" charset="-52"/>
              </a:rPr>
              <a:t>СПЕЦІАЛЬНА ПРОПОЗИЦІЯ</a:t>
            </a:r>
            <a:r>
              <a:rPr lang="uk-UA" b="1" dirty="0">
                <a:solidFill>
                  <a:srgbClr val="000000"/>
                </a:solidFill>
                <a:latin typeface="Gilroy Bold" panose="00000800000000000000" pitchFamily="2" charset="-52"/>
              </a:rPr>
              <a:t>: </a:t>
            </a:r>
            <a:r>
              <a:rPr lang="ru-RU" sz="1800" i="0" u="none" strike="noStrike" dirty="0">
                <a:solidFill>
                  <a:srgbClr val="000000"/>
                </a:solidFill>
                <a:effectLst/>
                <a:latin typeface="Gilroy" panose="00000500000000000000" pitchFamily="2" charset="-52"/>
              </a:rPr>
              <a:t>1200ГРН/6 МІС* </a:t>
            </a:r>
            <a:endParaRPr lang="ru-RU" dirty="0">
              <a:effectLst/>
              <a:latin typeface="Gilroy" panose="00000500000000000000" pitchFamily="2" charset="-52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3B51C59-A2A9-415C-A1D4-984B5FCE2636}"/>
              </a:ext>
            </a:extLst>
          </p:cNvPr>
          <p:cNvSpPr txBox="1"/>
          <p:nvPr/>
        </p:nvSpPr>
        <p:spPr>
          <a:xfrm>
            <a:off x="999642" y="5598589"/>
            <a:ext cx="45891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1600" b="1" u="none" strike="noStrike" dirty="0" err="1">
                <a:solidFill>
                  <a:srgbClr val="000000"/>
                </a:solidFill>
                <a:effectLst/>
                <a:latin typeface="Gilroy" panose="00000500000000000000" pitchFamily="2" charset="-52"/>
              </a:rPr>
              <a:t>Акція</a:t>
            </a:r>
            <a:r>
              <a:rPr lang="ru-RU" sz="1600" b="1" u="none" strike="noStrike" dirty="0">
                <a:solidFill>
                  <a:srgbClr val="000000"/>
                </a:solidFill>
                <a:effectLst/>
                <a:latin typeface="Gilroy" panose="00000500000000000000" pitchFamily="2" charset="-52"/>
              </a:rPr>
              <a:t> </a:t>
            </a:r>
            <a:r>
              <a:rPr lang="ru-RU" sz="1600" b="1" u="none" strike="noStrike" dirty="0" err="1">
                <a:solidFill>
                  <a:srgbClr val="000000"/>
                </a:solidFill>
                <a:effectLst/>
                <a:latin typeface="Gilroy" panose="00000500000000000000" pitchFamily="2" charset="-52"/>
              </a:rPr>
              <a:t>діє</a:t>
            </a:r>
            <a:r>
              <a:rPr lang="ru-RU" sz="1600" b="1" u="none" strike="noStrike" dirty="0">
                <a:solidFill>
                  <a:srgbClr val="000000"/>
                </a:solidFill>
                <a:effectLst/>
                <a:latin typeface="Gilroy" panose="00000500000000000000" pitchFamily="2" charset="-52"/>
              </a:rPr>
              <a:t> при </a:t>
            </a:r>
            <a:r>
              <a:rPr lang="ru-RU" sz="1600" b="1" u="none" strike="noStrike" dirty="0" err="1">
                <a:solidFill>
                  <a:srgbClr val="000000"/>
                </a:solidFill>
                <a:effectLst/>
                <a:latin typeface="Gilroy" panose="00000500000000000000" pitchFamily="2" charset="-52"/>
              </a:rPr>
              <a:t>оплаті</a:t>
            </a:r>
            <a:r>
              <a:rPr lang="ru-RU" sz="1600" b="1" u="none" strike="noStrike" dirty="0">
                <a:solidFill>
                  <a:srgbClr val="000000"/>
                </a:solidFill>
                <a:effectLst/>
                <a:latin typeface="Gilroy" panose="00000500000000000000" pitchFamily="2" charset="-52"/>
              </a:rPr>
              <a:t> до 31 </a:t>
            </a:r>
            <a:r>
              <a:rPr lang="ru-RU" sz="1600" b="1" u="none" strike="noStrike" dirty="0" err="1">
                <a:solidFill>
                  <a:srgbClr val="000000"/>
                </a:solidFill>
                <a:effectLst/>
                <a:latin typeface="Gilroy" panose="00000500000000000000" pitchFamily="2" charset="-52"/>
              </a:rPr>
              <a:t>грудня</a:t>
            </a:r>
            <a:r>
              <a:rPr lang="ru-RU" sz="1600" b="1" u="none" strike="noStrike" dirty="0">
                <a:solidFill>
                  <a:srgbClr val="000000"/>
                </a:solidFill>
                <a:effectLst/>
                <a:latin typeface="Gilroy" panose="00000500000000000000" pitchFamily="2" charset="-52"/>
              </a:rPr>
              <a:t> 2022 року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Gilroy" panose="00000500000000000000" pitchFamily="2" charset="-52"/>
              <a:cs typeface="Arial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90A28A3-3442-44B1-8454-E3ACC6A6B1F2}"/>
              </a:ext>
            </a:extLst>
          </p:cNvPr>
          <p:cNvSpPr txBox="1"/>
          <p:nvPr/>
        </p:nvSpPr>
        <p:spPr>
          <a:xfrm>
            <a:off x="1120032" y="2938814"/>
            <a:ext cx="226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altLang="ko-KR" sz="2400" b="1" dirty="0">
                <a:latin typeface="Gilroy" panose="00000500000000000000" pitchFamily="2" charset="-52"/>
                <a:cs typeface="Arial" pitchFamily="34" charset="0"/>
              </a:rPr>
              <a:t>480 грн</a:t>
            </a:r>
            <a:r>
              <a:rPr lang="en-US" altLang="ko-KR" sz="2400" b="1" dirty="0">
                <a:latin typeface="Gilroy" panose="00000500000000000000" pitchFamily="2" charset="-52"/>
                <a:cs typeface="Arial" pitchFamily="34" charset="0"/>
              </a:rPr>
              <a:t>/</a:t>
            </a:r>
            <a:r>
              <a:rPr lang="uk-UA" altLang="ko-KR" sz="2400" b="1" dirty="0">
                <a:latin typeface="Gilroy" panose="00000500000000000000" pitchFamily="2" charset="-52"/>
                <a:cs typeface="Arial" pitchFamily="34" charset="0"/>
              </a:rPr>
              <a:t>міс</a:t>
            </a:r>
            <a:endParaRPr lang="ko-KR" altLang="en-US" sz="2400" b="1" dirty="0">
              <a:latin typeface="Gilroy" panose="00000500000000000000" pitchFamily="2" charset="-52"/>
              <a:cs typeface="Arial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CA871AD-AE27-4A04-841E-0E640DD12B3C}"/>
              </a:ext>
            </a:extLst>
          </p:cNvPr>
          <p:cNvSpPr txBox="1"/>
          <p:nvPr/>
        </p:nvSpPr>
        <p:spPr>
          <a:xfrm>
            <a:off x="1120033" y="1623232"/>
            <a:ext cx="2263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i="0" u="none" strike="noStrike" kern="1200" dirty="0">
                <a:solidFill>
                  <a:schemeClr val="tx1"/>
                </a:solidFill>
                <a:effectLst/>
                <a:latin typeface="Gilroy" panose="00000500000000000000" pitchFamily="2" charset="-52"/>
                <a:ea typeface="+mn-ea"/>
                <a:cs typeface="+mn-cs"/>
              </a:rPr>
              <a:t>ВЕРХНІЙ БАНЕР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Gilroy" panose="00000500000000000000" pitchFamily="2" charset="-52"/>
              <a:cs typeface="Arial" pitchFamily="34" charset="0"/>
            </a:endParaRPr>
          </a:p>
        </p:txBody>
      </p:sp>
      <p:sp>
        <p:nvSpPr>
          <p:cNvPr id="37" name="Прямокутник 36">
            <a:extLst>
              <a:ext uri="{FF2B5EF4-FFF2-40B4-BE49-F238E27FC236}">
                <a16:creationId xmlns:a16="http://schemas.microsoft.com/office/drawing/2014/main" id="{A2F6AF36-1C2E-4AF7-8DED-242590073F43}"/>
              </a:ext>
            </a:extLst>
          </p:cNvPr>
          <p:cNvSpPr/>
          <p:nvPr/>
        </p:nvSpPr>
        <p:spPr>
          <a:xfrm>
            <a:off x="3694619" y="646204"/>
            <a:ext cx="2263100" cy="385296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014D114-E0E1-4AC9-9CC4-8E263F5CFA68}"/>
              </a:ext>
            </a:extLst>
          </p:cNvPr>
          <p:cNvSpPr txBox="1"/>
          <p:nvPr/>
        </p:nvSpPr>
        <p:spPr>
          <a:xfrm>
            <a:off x="3694619" y="2938814"/>
            <a:ext cx="226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altLang="ko-KR" sz="2400" b="1" dirty="0">
                <a:latin typeface="Gilroy" panose="00000500000000000000" pitchFamily="2" charset="-52"/>
                <a:cs typeface="Arial" pitchFamily="34" charset="0"/>
              </a:rPr>
              <a:t>480 грн</a:t>
            </a:r>
            <a:r>
              <a:rPr lang="en-US" altLang="ko-KR" sz="2400" b="1" dirty="0">
                <a:latin typeface="Gilroy" panose="00000500000000000000" pitchFamily="2" charset="-52"/>
                <a:cs typeface="Arial" pitchFamily="34" charset="0"/>
              </a:rPr>
              <a:t>/</a:t>
            </a:r>
            <a:r>
              <a:rPr lang="uk-UA" altLang="ko-KR" sz="2400" b="1" dirty="0">
                <a:latin typeface="Gilroy" panose="00000500000000000000" pitchFamily="2" charset="-52"/>
                <a:cs typeface="Arial" pitchFamily="34" charset="0"/>
              </a:rPr>
              <a:t>міс</a:t>
            </a:r>
            <a:endParaRPr lang="ko-KR" altLang="en-US" sz="2400" b="1" dirty="0">
              <a:latin typeface="Gilroy" panose="00000500000000000000" pitchFamily="2" charset="-52"/>
              <a:cs typeface="Arial" pitchFamily="34" charset="0"/>
            </a:endParaRPr>
          </a:p>
        </p:txBody>
      </p:sp>
      <p:sp>
        <p:nvSpPr>
          <p:cNvPr id="40" name="Прямокутник 39">
            <a:extLst>
              <a:ext uri="{FF2B5EF4-FFF2-40B4-BE49-F238E27FC236}">
                <a16:creationId xmlns:a16="http://schemas.microsoft.com/office/drawing/2014/main" id="{0AA47E8B-FDD2-4CE3-9041-58FEB2D6604A}"/>
              </a:ext>
            </a:extLst>
          </p:cNvPr>
          <p:cNvSpPr/>
          <p:nvPr/>
        </p:nvSpPr>
        <p:spPr>
          <a:xfrm>
            <a:off x="6269206" y="646204"/>
            <a:ext cx="2263100" cy="3852969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F91AAFF-D25E-4E00-855C-317E4BB24530}"/>
              </a:ext>
            </a:extLst>
          </p:cNvPr>
          <p:cNvSpPr txBox="1"/>
          <p:nvPr/>
        </p:nvSpPr>
        <p:spPr>
          <a:xfrm>
            <a:off x="6269206" y="2938814"/>
            <a:ext cx="226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altLang="ko-KR" sz="2400" b="1" dirty="0">
                <a:latin typeface="Gilroy" panose="00000500000000000000" pitchFamily="2" charset="-52"/>
                <a:cs typeface="Arial" pitchFamily="34" charset="0"/>
              </a:rPr>
              <a:t>240 грн</a:t>
            </a:r>
            <a:r>
              <a:rPr lang="en-US" altLang="ko-KR" sz="2400" b="1" dirty="0">
                <a:latin typeface="Gilroy" panose="00000500000000000000" pitchFamily="2" charset="-52"/>
                <a:cs typeface="Arial" pitchFamily="34" charset="0"/>
              </a:rPr>
              <a:t>/</a:t>
            </a:r>
            <a:r>
              <a:rPr lang="uk-UA" altLang="ko-KR" sz="2400" b="1" dirty="0">
                <a:latin typeface="Gilroy" panose="00000500000000000000" pitchFamily="2" charset="-52"/>
                <a:cs typeface="Arial" pitchFamily="34" charset="0"/>
              </a:rPr>
              <a:t>міс</a:t>
            </a:r>
            <a:endParaRPr lang="ko-KR" altLang="en-US" sz="2400" b="1" dirty="0">
              <a:latin typeface="Gilroy" panose="00000500000000000000" pitchFamily="2" charset="-52"/>
              <a:cs typeface="Arial" pitchFamily="34" charset="0"/>
            </a:endParaRPr>
          </a:p>
        </p:txBody>
      </p:sp>
      <p:sp>
        <p:nvSpPr>
          <p:cNvPr id="43" name="Прямокутник 42">
            <a:extLst>
              <a:ext uri="{FF2B5EF4-FFF2-40B4-BE49-F238E27FC236}">
                <a16:creationId xmlns:a16="http://schemas.microsoft.com/office/drawing/2014/main" id="{75D97E23-89A8-4D2F-8BAD-81C4597BD16A}"/>
              </a:ext>
            </a:extLst>
          </p:cNvPr>
          <p:cNvSpPr/>
          <p:nvPr/>
        </p:nvSpPr>
        <p:spPr>
          <a:xfrm>
            <a:off x="8843793" y="646204"/>
            <a:ext cx="2263100" cy="3852969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44E92E7-29EE-4850-997D-28D4FC045B16}"/>
              </a:ext>
            </a:extLst>
          </p:cNvPr>
          <p:cNvSpPr txBox="1"/>
          <p:nvPr/>
        </p:nvSpPr>
        <p:spPr>
          <a:xfrm>
            <a:off x="8843793" y="2938814"/>
            <a:ext cx="226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altLang="ko-KR" sz="2400" b="1" dirty="0">
                <a:latin typeface="Gilroy" panose="00000500000000000000" pitchFamily="2" charset="-52"/>
                <a:cs typeface="Arial" pitchFamily="34" charset="0"/>
              </a:rPr>
              <a:t>800 грн</a:t>
            </a:r>
            <a:r>
              <a:rPr lang="en-US" altLang="ko-KR" sz="2400" b="1" dirty="0">
                <a:latin typeface="Gilroy" panose="00000500000000000000" pitchFamily="2" charset="-52"/>
                <a:cs typeface="Arial" pitchFamily="34" charset="0"/>
              </a:rPr>
              <a:t>/</a:t>
            </a:r>
            <a:r>
              <a:rPr lang="uk-UA" altLang="ko-KR" sz="2400" b="1" dirty="0">
                <a:latin typeface="Gilroy" panose="00000500000000000000" pitchFamily="2" charset="-52"/>
                <a:cs typeface="Arial" pitchFamily="34" charset="0"/>
              </a:rPr>
              <a:t>міс</a:t>
            </a:r>
            <a:endParaRPr lang="ko-KR" altLang="en-US" sz="2400" b="1" dirty="0">
              <a:latin typeface="Gilroy" panose="00000500000000000000" pitchFamily="2" charset="-52"/>
              <a:cs typeface="Arial" pitchFamily="34" charset="0"/>
            </a:endParaRPr>
          </a:p>
        </p:txBody>
      </p:sp>
      <p:sp>
        <p:nvSpPr>
          <p:cNvPr id="27" name="Rounded Rectangle 6">
            <a:extLst>
              <a:ext uri="{FF2B5EF4-FFF2-40B4-BE49-F238E27FC236}">
                <a16:creationId xmlns:a16="http://schemas.microsoft.com/office/drawing/2014/main" id="{7FA0D85B-644B-4835-B8E1-F8455D775396}"/>
              </a:ext>
            </a:extLst>
          </p:cNvPr>
          <p:cNvSpPr/>
          <p:nvPr/>
        </p:nvSpPr>
        <p:spPr>
          <a:xfrm>
            <a:off x="4517968" y="1043032"/>
            <a:ext cx="616402" cy="296900"/>
          </a:xfrm>
          <a:custGeom>
            <a:avLst/>
            <a:gdLst/>
            <a:ahLst/>
            <a:cxn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928911" y="234376"/>
                </a:moveTo>
                <a:lnTo>
                  <a:pt x="1432967" y="234376"/>
                </a:lnTo>
                <a:lnTo>
                  <a:pt x="1432967" y="1314376"/>
                </a:lnTo>
                <a:lnTo>
                  <a:pt x="928911" y="1314376"/>
                </a:ln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6" name="Rounded Rectangle 6">
            <a:extLst>
              <a:ext uri="{FF2B5EF4-FFF2-40B4-BE49-F238E27FC236}">
                <a16:creationId xmlns:a16="http://schemas.microsoft.com/office/drawing/2014/main" id="{849B560F-1406-42FD-AC01-B937B14815C5}"/>
              </a:ext>
            </a:extLst>
          </p:cNvPr>
          <p:cNvSpPr/>
          <p:nvPr/>
        </p:nvSpPr>
        <p:spPr>
          <a:xfrm>
            <a:off x="7092555" y="1043032"/>
            <a:ext cx="616402" cy="296900"/>
          </a:xfrm>
          <a:custGeom>
            <a:avLst/>
            <a:gdLst/>
            <a:ahLst/>
            <a:cxn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9" name="Rounded Rectangle 6">
            <a:extLst>
              <a:ext uri="{FF2B5EF4-FFF2-40B4-BE49-F238E27FC236}">
                <a16:creationId xmlns:a16="http://schemas.microsoft.com/office/drawing/2014/main" id="{F28A1187-0504-4CC5-9082-6F50F4EB13CE}"/>
              </a:ext>
            </a:extLst>
          </p:cNvPr>
          <p:cNvSpPr/>
          <p:nvPr/>
        </p:nvSpPr>
        <p:spPr>
          <a:xfrm>
            <a:off x="9667142" y="1043032"/>
            <a:ext cx="616402" cy="296900"/>
          </a:xfrm>
          <a:custGeom>
            <a:avLst/>
            <a:gdLst/>
            <a:ahLst/>
            <a:cxn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2240385" y="234376"/>
                </a:moveTo>
                <a:lnTo>
                  <a:pt x="2744441" y="234376"/>
                </a:lnTo>
                <a:lnTo>
                  <a:pt x="2744441" y="1314376"/>
                </a:lnTo>
                <a:lnTo>
                  <a:pt x="2240385" y="1314376"/>
                </a:lnTo>
                <a:close/>
                <a:moveTo>
                  <a:pt x="1584648" y="234376"/>
                </a:moveTo>
                <a:lnTo>
                  <a:pt x="2088704" y="234376"/>
                </a:lnTo>
                <a:lnTo>
                  <a:pt x="2088704" y="1314376"/>
                </a:lnTo>
                <a:lnTo>
                  <a:pt x="1584648" y="1314376"/>
                </a:lnTo>
                <a:close/>
                <a:moveTo>
                  <a:pt x="928911" y="234376"/>
                </a:moveTo>
                <a:lnTo>
                  <a:pt x="1432967" y="234376"/>
                </a:lnTo>
                <a:lnTo>
                  <a:pt x="1432967" y="1314376"/>
                </a:lnTo>
                <a:lnTo>
                  <a:pt x="928911" y="1314376"/>
                </a:ln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7373855-2680-4AAD-A443-1BCD2A4292B2}"/>
              </a:ext>
            </a:extLst>
          </p:cNvPr>
          <p:cNvSpPr txBox="1"/>
          <p:nvPr/>
        </p:nvSpPr>
        <p:spPr>
          <a:xfrm>
            <a:off x="3694618" y="1617106"/>
            <a:ext cx="2263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latin typeface="Gilroy" panose="00000500000000000000" pitchFamily="2" charset="-52"/>
              </a:rPr>
              <a:t>СЕРЕДНІЙ </a:t>
            </a:r>
            <a:r>
              <a:rPr lang="ru-RU" sz="1600" b="1" i="0" u="none" strike="noStrike" kern="1200" dirty="0">
                <a:solidFill>
                  <a:schemeClr val="tx1"/>
                </a:solidFill>
                <a:effectLst/>
                <a:latin typeface="Gilroy" panose="00000500000000000000" pitchFamily="2" charset="-52"/>
                <a:ea typeface="+mn-ea"/>
                <a:cs typeface="+mn-cs"/>
              </a:rPr>
              <a:t>БАНЕР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Gilroy" panose="00000500000000000000" pitchFamily="2" charset="-52"/>
              <a:cs typeface="Arial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AF65772-CA28-412E-9BA0-1622D3FE678D}"/>
              </a:ext>
            </a:extLst>
          </p:cNvPr>
          <p:cNvSpPr txBox="1"/>
          <p:nvPr/>
        </p:nvSpPr>
        <p:spPr>
          <a:xfrm>
            <a:off x="6269204" y="1631542"/>
            <a:ext cx="2263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i="0" u="none" strike="noStrike" kern="1200" dirty="0">
                <a:solidFill>
                  <a:schemeClr val="tx1"/>
                </a:solidFill>
                <a:effectLst/>
                <a:latin typeface="Gilroy" panose="00000500000000000000" pitchFamily="2" charset="-52"/>
                <a:ea typeface="+mn-ea"/>
                <a:cs typeface="+mn-cs"/>
              </a:rPr>
              <a:t>НИЖНІЙ БАНЕР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Gilroy" panose="00000500000000000000" pitchFamily="2" charset="-52"/>
              <a:cs typeface="Arial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4F9F229-D21D-4954-BA51-339C5B1A5575}"/>
              </a:ext>
            </a:extLst>
          </p:cNvPr>
          <p:cNvSpPr txBox="1"/>
          <p:nvPr/>
        </p:nvSpPr>
        <p:spPr>
          <a:xfrm>
            <a:off x="8843793" y="1631542"/>
            <a:ext cx="2263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i="0" u="none" strike="noStrike" kern="1200" dirty="0">
                <a:solidFill>
                  <a:schemeClr val="tx1"/>
                </a:solidFill>
                <a:effectLst/>
                <a:latin typeface="Gilroy" panose="00000500000000000000" pitchFamily="2" charset="-52"/>
                <a:ea typeface="+mn-ea"/>
                <a:cs typeface="+mn-cs"/>
              </a:rPr>
              <a:t>ПАКЕТ</a:t>
            </a:r>
          </a:p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ko-KR" sz="1600" b="1" dirty="0">
                <a:latin typeface="Gilroy" panose="00000500000000000000" pitchFamily="2" charset="-52"/>
              </a:rPr>
              <a:t>(ТРИ БАНЕРИ)</a:t>
            </a:r>
            <a:endParaRPr lang="ko-KR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Gilroy" panose="00000500000000000000" pitchFamily="2" charset="-52"/>
              <a:cs typeface="Arial" pitchFamily="34" charset="0"/>
            </a:endParaRP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AA9DD4AF-E197-44A2-927D-DF3EC1ED48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916" y="3836859"/>
            <a:ext cx="5329084" cy="303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271074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LLPPT-30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8BA16"/>
      </a:accent1>
      <a:accent2>
        <a:srgbClr val="454545"/>
      </a:accent2>
      <a:accent3>
        <a:srgbClr val="F8BA16"/>
      </a:accent3>
      <a:accent4>
        <a:srgbClr val="454545"/>
      </a:accent4>
      <a:accent5>
        <a:srgbClr val="F8BA16"/>
      </a:accent5>
      <a:accent6>
        <a:srgbClr val="454545"/>
      </a:accent6>
      <a:hlink>
        <a:srgbClr val="454545"/>
      </a:hlink>
      <a:folHlink>
        <a:srgbClr val="45454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411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411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3110</TotalTime>
  <Words>216</Words>
  <Application>Microsoft Office PowerPoint</Application>
  <PresentationFormat>Широкий екран</PresentationFormat>
  <Paragraphs>47</Paragraphs>
  <Slides>9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3</vt:i4>
      </vt:variant>
      <vt:variant>
        <vt:lpstr>Заголовки слайдів</vt:lpstr>
      </vt:variant>
      <vt:variant>
        <vt:i4>9</vt:i4>
      </vt:variant>
    </vt:vector>
  </HeadingPairs>
  <TitlesOfParts>
    <vt:vector size="16" baseType="lpstr">
      <vt:lpstr>Arial</vt:lpstr>
      <vt:lpstr>Calibri</vt:lpstr>
      <vt:lpstr>Gilroy</vt:lpstr>
      <vt:lpstr>Gilroy Bold</vt:lpstr>
      <vt:lpstr>Cover and End Slide Master</vt:lpstr>
      <vt:lpstr>Contents Slide Master</vt:lpstr>
      <vt:lpstr>Section Break Slide Master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Iryna Pankiv</dc:creator>
  <cp:lastModifiedBy>Ірина Паньків</cp:lastModifiedBy>
  <cp:revision>32</cp:revision>
  <dcterms:created xsi:type="dcterms:W3CDTF">2020-01-20T05:08:25Z</dcterms:created>
  <dcterms:modified xsi:type="dcterms:W3CDTF">2022-10-26T11:05:10Z</dcterms:modified>
</cp:coreProperties>
</file>